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67" r:id="rId5"/>
    <p:sldId id="265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tton, Kelli J" initials="HKJ" lastIdx="2" clrIdx="0">
    <p:extLst>
      <p:ext uri="{19B8F6BF-5375-455C-9EA6-DF929625EA0E}">
        <p15:presenceInfo xmlns:p15="http://schemas.microsoft.com/office/powerpoint/2012/main" userId="Hutton, Kelli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878ACC-E837-4258-BCD6-15DCBEFE1E1F}" v="6" dt="2025-06-25T18:11:33.4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58" d="100"/>
          <a:sy n="58" d="100"/>
        </p:scale>
        <p:origin x="8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tton, Kelli J" userId="d5f0e3fd-694d-4a7b-b53c-8e9c11ace552" providerId="ADAL" clId="{06878ACC-E837-4258-BCD6-15DCBEFE1E1F}"/>
    <pc:docChg chg="custSel addSld delSld modSld">
      <pc:chgData name="Hutton, Kelli J" userId="d5f0e3fd-694d-4a7b-b53c-8e9c11ace552" providerId="ADAL" clId="{06878ACC-E837-4258-BCD6-15DCBEFE1E1F}" dt="2025-06-25T18:11:33.413" v="497" actId="478"/>
      <pc:docMkLst>
        <pc:docMk/>
      </pc:docMkLst>
      <pc:sldChg chg="addSp delSp modSp mod">
        <pc:chgData name="Hutton, Kelli J" userId="d5f0e3fd-694d-4a7b-b53c-8e9c11ace552" providerId="ADAL" clId="{06878ACC-E837-4258-BCD6-15DCBEFE1E1F}" dt="2025-06-25T17:56:13.708" v="133" actId="478"/>
        <pc:sldMkLst>
          <pc:docMk/>
          <pc:sldMk cId="509860498" sldId="265"/>
        </pc:sldMkLst>
        <pc:spChg chg="mod">
          <ac:chgData name="Hutton, Kelli J" userId="d5f0e3fd-694d-4a7b-b53c-8e9c11ace552" providerId="ADAL" clId="{06878ACC-E837-4258-BCD6-15DCBEFE1E1F}" dt="2025-06-25T17:56:01.204" v="132" actId="20577"/>
          <ac:spMkLst>
            <pc:docMk/>
            <pc:sldMk cId="509860498" sldId="265"/>
            <ac:spMk id="2" creationId="{00CCC90E-8B1F-494C-B7E5-CE8ACB73E4EF}"/>
          </ac:spMkLst>
        </pc:spChg>
        <pc:spChg chg="add del">
          <ac:chgData name="Hutton, Kelli J" userId="d5f0e3fd-694d-4a7b-b53c-8e9c11ace552" providerId="ADAL" clId="{06878ACC-E837-4258-BCD6-15DCBEFE1E1F}" dt="2025-06-25T17:56:13.708" v="133" actId="478"/>
          <ac:spMkLst>
            <pc:docMk/>
            <pc:sldMk cId="509860498" sldId="265"/>
            <ac:spMk id="4" creationId="{229E0A63-0C72-CD71-324F-EEE7EDF4AD8D}"/>
          </ac:spMkLst>
        </pc:spChg>
      </pc:sldChg>
      <pc:sldChg chg="modSp mod">
        <pc:chgData name="Hutton, Kelli J" userId="d5f0e3fd-694d-4a7b-b53c-8e9c11ace552" providerId="ADAL" clId="{06878ACC-E837-4258-BCD6-15DCBEFE1E1F}" dt="2025-06-25T17:45:00.455" v="45" actId="20577"/>
        <pc:sldMkLst>
          <pc:docMk/>
          <pc:sldMk cId="2319426056" sldId="267"/>
        </pc:sldMkLst>
        <pc:spChg chg="mod">
          <ac:chgData name="Hutton, Kelli J" userId="d5f0e3fd-694d-4a7b-b53c-8e9c11ace552" providerId="ADAL" clId="{06878ACC-E837-4258-BCD6-15DCBEFE1E1F}" dt="2025-06-25T17:44:47.154" v="1" actId="20577"/>
          <ac:spMkLst>
            <pc:docMk/>
            <pc:sldMk cId="2319426056" sldId="267"/>
            <ac:spMk id="2" creationId="{00000000-0000-0000-0000-000000000000}"/>
          </ac:spMkLst>
        </pc:spChg>
        <pc:spChg chg="mod">
          <ac:chgData name="Hutton, Kelli J" userId="d5f0e3fd-694d-4a7b-b53c-8e9c11ace552" providerId="ADAL" clId="{06878ACC-E837-4258-BCD6-15DCBEFE1E1F}" dt="2025-06-25T17:45:00.455" v="45" actId="20577"/>
          <ac:spMkLst>
            <pc:docMk/>
            <pc:sldMk cId="2319426056" sldId="267"/>
            <ac:spMk id="3" creationId="{00000000-0000-0000-0000-000000000000}"/>
          </ac:spMkLst>
        </pc:spChg>
      </pc:sldChg>
      <pc:sldChg chg="addSp delSp modSp mod">
        <pc:chgData name="Hutton, Kelli J" userId="d5f0e3fd-694d-4a7b-b53c-8e9c11ace552" providerId="ADAL" clId="{06878ACC-E837-4258-BCD6-15DCBEFE1E1F}" dt="2025-06-25T18:05:18.537" v="359" actId="20577"/>
        <pc:sldMkLst>
          <pc:docMk/>
          <pc:sldMk cId="3586578841" sldId="268"/>
        </pc:sldMkLst>
        <pc:spChg chg="mod">
          <ac:chgData name="Hutton, Kelli J" userId="d5f0e3fd-694d-4a7b-b53c-8e9c11ace552" providerId="ADAL" clId="{06878ACC-E837-4258-BCD6-15DCBEFE1E1F}" dt="2025-06-25T18:05:18.537" v="359" actId="20577"/>
          <ac:spMkLst>
            <pc:docMk/>
            <pc:sldMk cId="3586578841" sldId="268"/>
            <ac:spMk id="2" creationId="{00CCC90E-8B1F-494C-B7E5-CE8ACB73E4EF}"/>
          </ac:spMkLst>
        </pc:spChg>
        <pc:spChg chg="add del mod">
          <ac:chgData name="Hutton, Kelli J" userId="d5f0e3fd-694d-4a7b-b53c-8e9c11ace552" providerId="ADAL" clId="{06878ACC-E837-4258-BCD6-15DCBEFE1E1F}" dt="2025-06-25T17:59:15.894" v="353" actId="478"/>
          <ac:spMkLst>
            <pc:docMk/>
            <pc:sldMk cId="3586578841" sldId="268"/>
            <ac:spMk id="4" creationId="{E6B93E58-423B-E42A-AA90-BF40F19A0F24}"/>
          </ac:spMkLst>
        </pc:spChg>
      </pc:sldChg>
      <pc:sldChg chg="modSp add mod">
        <pc:chgData name="Hutton, Kelli J" userId="d5f0e3fd-694d-4a7b-b53c-8e9c11ace552" providerId="ADAL" clId="{06878ACC-E837-4258-BCD6-15DCBEFE1E1F}" dt="2025-06-25T18:05:34.134" v="361" actId="27636"/>
        <pc:sldMkLst>
          <pc:docMk/>
          <pc:sldMk cId="1782110111" sldId="269"/>
        </pc:sldMkLst>
        <pc:spChg chg="mod">
          <ac:chgData name="Hutton, Kelli J" userId="d5f0e3fd-694d-4a7b-b53c-8e9c11ace552" providerId="ADAL" clId="{06878ACC-E837-4258-BCD6-15DCBEFE1E1F}" dt="2025-06-25T18:05:34.134" v="361" actId="27636"/>
          <ac:spMkLst>
            <pc:docMk/>
            <pc:sldMk cId="1782110111" sldId="269"/>
            <ac:spMk id="2" creationId="{8A45D7FC-89B6-A4CC-DC0E-407E0119CC4A}"/>
          </ac:spMkLst>
        </pc:spChg>
      </pc:sldChg>
      <pc:sldChg chg="del">
        <pc:chgData name="Hutton, Kelli J" userId="d5f0e3fd-694d-4a7b-b53c-8e9c11ace552" providerId="ADAL" clId="{06878ACC-E837-4258-BCD6-15DCBEFE1E1F}" dt="2025-06-25T18:05:00.199" v="355" actId="2696"/>
        <pc:sldMkLst>
          <pc:docMk/>
          <pc:sldMk cId="3437818072" sldId="269"/>
        </pc:sldMkLst>
      </pc:sldChg>
      <pc:sldChg chg="addSp delSp modSp add mod">
        <pc:chgData name="Hutton, Kelli J" userId="d5f0e3fd-694d-4a7b-b53c-8e9c11ace552" providerId="ADAL" clId="{06878ACC-E837-4258-BCD6-15DCBEFE1E1F}" dt="2025-06-25T18:11:33.413" v="497" actId="478"/>
        <pc:sldMkLst>
          <pc:docMk/>
          <pc:sldMk cId="616974129" sldId="270"/>
        </pc:sldMkLst>
        <pc:spChg chg="mod">
          <ac:chgData name="Hutton, Kelli J" userId="d5f0e3fd-694d-4a7b-b53c-8e9c11ace552" providerId="ADAL" clId="{06878ACC-E837-4258-BCD6-15DCBEFE1E1F}" dt="2025-06-25T18:11:26.176" v="496" actId="14100"/>
          <ac:spMkLst>
            <pc:docMk/>
            <pc:sldMk cId="616974129" sldId="270"/>
            <ac:spMk id="2" creationId="{D9E8207E-D129-705B-D9C7-FB060DC16830}"/>
          </ac:spMkLst>
        </pc:spChg>
        <pc:spChg chg="add del mod">
          <ac:chgData name="Hutton, Kelli J" userId="d5f0e3fd-694d-4a7b-b53c-8e9c11ace552" providerId="ADAL" clId="{06878ACC-E837-4258-BCD6-15DCBEFE1E1F}" dt="2025-06-25T18:11:33.413" v="497" actId="478"/>
          <ac:spMkLst>
            <pc:docMk/>
            <pc:sldMk cId="616974129" sldId="270"/>
            <ac:spMk id="4" creationId="{9D80F7CA-F34C-B16A-1CB2-EFF5EE6267B2}"/>
          </ac:spMkLst>
        </pc:spChg>
      </pc:sldChg>
      <pc:sldChg chg="del">
        <pc:chgData name="Hutton, Kelli J" userId="d5f0e3fd-694d-4a7b-b53c-8e9c11ace552" providerId="ADAL" clId="{06878ACC-E837-4258-BCD6-15DCBEFE1E1F}" dt="2025-06-25T18:01:56.663" v="354" actId="2696"/>
        <pc:sldMkLst>
          <pc:docMk/>
          <pc:sldMk cId="2209703486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3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8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1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370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6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7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2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0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4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6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0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1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83909"/>
            <a:ext cx="9144000" cy="1564716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cs typeface="Calibri Light"/>
              </a:rPr>
              <a:t>Topic 6 Collaborative PowerPoint Presentation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7050"/>
            <a:ext cx="9144000" cy="572583"/>
          </a:xfr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r>
              <a:rPr lang="en-US" sz="6000" dirty="0">
                <a:cs typeface="Calibri"/>
              </a:rPr>
              <a:t>UDL and Accessibility</a:t>
            </a:r>
            <a:endParaRPr lang="en-US" sz="6000" dirty="0"/>
          </a:p>
          <a:p>
            <a:pPr algn="l"/>
            <a:r>
              <a:rPr lang="en-US" sz="2000" dirty="0">
                <a:cs typeface="Calibri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9426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3100" b="1" dirty="0">
                <a:cs typeface="Calibri Light"/>
              </a:rPr>
              <a:t>PROMPT</a:t>
            </a:r>
            <a:r>
              <a:rPr lang="en-US" sz="3100" dirty="0">
                <a:cs typeface="Calibri Light"/>
              </a:rPr>
              <a:t>: Analyze how UDL Principles enhance accessibility for all learners.</a:t>
            </a:r>
            <a:endParaRPr lang="en-US" sz="3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986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cs typeface="Calibri Light"/>
              </a:rPr>
              <a:t>PROMPT</a:t>
            </a:r>
            <a:r>
              <a:rPr lang="en-US" sz="2500" dirty="0">
                <a:cs typeface="Calibri Light"/>
              </a:rPr>
              <a:t>: Evaluate the role of technology in supporting UDL and accessibility.</a:t>
            </a:r>
            <a:endParaRPr lang="en-US" sz="25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578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A295C0-EC57-275E-138F-8E4C97798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1A8CDB-5CDF-9FAB-6B8F-2FBAEA119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45D7FC-89B6-A4CC-DC0E-407E0119C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cs typeface="Calibri Light"/>
              </a:rPr>
              <a:t>PROMPT</a:t>
            </a:r>
            <a:r>
              <a:rPr lang="en-US" sz="2500" dirty="0">
                <a:cs typeface="Calibri Light"/>
              </a:rPr>
              <a:t>: identify tools and resources that educators can leverage to create an inclusive learning environment. </a:t>
            </a:r>
            <a:endParaRPr lang="en-US" sz="25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C4A4F7-3195-246F-E0CD-50405DDE7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9A16A1-1F68-626D-3113-7780D1E02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88C1B-CAF7-30DA-85DF-16F74BD16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2110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C4667-8CBC-26D0-9FA6-7879CD123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BA751E-1489-5932-8EDB-E835331C9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E8207E-D129-705B-D9C7-FB060DC16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764372"/>
            <a:ext cx="8229600" cy="1432289"/>
          </a:xfrm>
        </p:spPr>
        <p:txBody>
          <a:bodyPr>
            <a:normAutofit fontScale="90000"/>
          </a:bodyPr>
          <a:lstStyle/>
          <a:p>
            <a:pPr algn="l"/>
            <a:r>
              <a:rPr lang="en-US" sz="2500" b="1" dirty="0">
                <a:cs typeface="Calibri Light"/>
              </a:rPr>
              <a:t>PROMPT</a:t>
            </a:r>
            <a:r>
              <a:rPr lang="en-US" sz="2500" dirty="0">
                <a:cs typeface="Calibri Light"/>
              </a:rPr>
              <a:t>: identify specific tools and resources that educators can leverage to ensure that classroom resources and instructor created materials are inclusive for all learners. </a:t>
            </a:r>
            <a:endParaRPr lang="en-US" sz="25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AE0542-CFA8-88B7-1DD4-0DC3F49F6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0E64DA-B9A2-A1D3-E375-43BD455C3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66457-6DC0-82AC-3459-5784FE429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6974129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BD742B7452445A5A89D2C9CC472CE" ma:contentTypeVersion="14" ma:contentTypeDescription="Create a new document." ma:contentTypeScope="" ma:versionID="078b0dadb5f2b6d9e355b67daac8a17b">
  <xsd:schema xmlns:xsd="http://www.w3.org/2001/XMLSchema" xmlns:xs="http://www.w3.org/2001/XMLSchema" xmlns:p="http://schemas.microsoft.com/office/2006/metadata/properties" xmlns:ns3="141132d6-b1b2-478b-ad6a-8b3fe04d55e5" xmlns:ns4="decddc14-b174-40a8-af1e-b8b7636c5e42" targetNamespace="http://schemas.microsoft.com/office/2006/metadata/properties" ma:root="true" ma:fieldsID="21d3b90bd9c3b1435215985c4c0bc442" ns3:_="" ns4:_="">
    <xsd:import namespace="141132d6-b1b2-478b-ad6a-8b3fe04d55e5"/>
    <xsd:import namespace="decddc14-b174-40a8-af1e-b8b7636c5e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1132d6-b1b2-478b-ad6a-8b3fe04d55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ddc14-b174-40a8-af1e-b8b7636c5e4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D295D7-8980-472B-95FA-21C4448E57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08298F-DB4F-4C4F-BCE1-4F922F15C1F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6492B32-F6BC-47E6-9A7C-1D6FAE4AE7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1132d6-b1b2-478b-ad6a-8b3fe04d55e5"/>
    <ds:schemaRef ds:uri="decddc14-b174-40a8-af1e-b8b7636c5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97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Vapor Trail</vt:lpstr>
      <vt:lpstr>Topic 6 Collaborative PowerPoint Presentation</vt:lpstr>
      <vt:lpstr>PROMPT: Analyze how UDL Principles enhance accessibility for all learners.</vt:lpstr>
      <vt:lpstr>PROMPT: Evaluate the role of technology in supporting UDL and accessibility.</vt:lpstr>
      <vt:lpstr>PROMPT: identify tools and resources that educators can leverage to create an inclusive learning environment. </vt:lpstr>
      <vt:lpstr>PROMPT: identify specific tools and resources that educators can leverage to ensure that classroom resources and instructor created materials are inclusive for all learners.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PowerPoint Presentation</dc:title>
  <dc:creator>Hutton, Kelli J</dc:creator>
  <cp:lastModifiedBy>Hutton, Kelli J</cp:lastModifiedBy>
  <cp:revision>3</cp:revision>
  <dcterms:created xsi:type="dcterms:W3CDTF">2021-06-30T18:22:47Z</dcterms:created>
  <dcterms:modified xsi:type="dcterms:W3CDTF">2025-06-25T18:11:35Z</dcterms:modified>
</cp:coreProperties>
</file>