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4"/>
  </p:sldMasterIdLst>
  <p:sldIdLst>
    <p:sldId id="267" r:id="rId5"/>
    <p:sldId id="265" r:id="rId6"/>
    <p:sldId id="268" r:id="rId7"/>
    <p:sldId id="269" r:id="rId8"/>
    <p:sldId id="270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utton, Kelli J" initials="HKJ" lastIdx="2" clrIdx="0">
    <p:extLst>
      <p:ext uri="{19B8F6BF-5375-455C-9EA6-DF929625EA0E}">
        <p15:presenceInfo xmlns:p15="http://schemas.microsoft.com/office/powerpoint/2012/main" userId="Hutton, Kelli J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6878ACC-E837-4258-BCD6-15DCBEFE1E1F}" v="6" dt="2025-06-25T18:11:33.41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58" d="100"/>
          <a:sy n="58" d="100"/>
        </p:scale>
        <p:origin x="80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utton, Kelli J" userId="d5f0e3fd-694d-4a7b-b53c-8e9c11ace552" providerId="ADAL" clId="{06878ACC-E837-4258-BCD6-15DCBEFE1E1F}"/>
    <pc:docChg chg="custSel addSld delSld modSld">
      <pc:chgData name="Hutton, Kelli J" userId="d5f0e3fd-694d-4a7b-b53c-8e9c11ace552" providerId="ADAL" clId="{06878ACC-E837-4258-BCD6-15DCBEFE1E1F}" dt="2025-06-25T18:11:33.413" v="497" actId="478"/>
      <pc:docMkLst>
        <pc:docMk/>
      </pc:docMkLst>
      <pc:sldChg chg="addSp delSp modSp mod">
        <pc:chgData name="Hutton, Kelli J" userId="d5f0e3fd-694d-4a7b-b53c-8e9c11ace552" providerId="ADAL" clId="{06878ACC-E837-4258-BCD6-15DCBEFE1E1F}" dt="2025-06-25T17:56:13.708" v="133" actId="478"/>
        <pc:sldMkLst>
          <pc:docMk/>
          <pc:sldMk cId="509860498" sldId="265"/>
        </pc:sldMkLst>
        <pc:spChg chg="mod">
          <ac:chgData name="Hutton, Kelli J" userId="d5f0e3fd-694d-4a7b-b53c-8e9c11ace552" providerId="ADAL" clId="{06878ACC-E837-4258-BCD6-15DCBEFE1E1F}" dt="2025-06-25T17:56:01.204" v="132" actId="20577"/>
          <ac:spMkLst>
            <pc:docMk/>
            <pc:sldMk cId="509860498" sldId="265"/>
            <ac:spMk id="2" creationId="{00CCC90E-8B1F-494C-B7E5-CE8ACB73E4EF}"/>
          </ac:spMkLst>
        </pc:spChg>
        <pc:spChg chg="add del">
          <ac:chgData name="Hutton, Kelli J" userId="d5f0e3fd-694d-4a7b-b53c-8e9c11ace552" providerId="ADAL" clId="{06878ACC-E837-4258-BCD6-15DCBEFE1E1F}" dt="2025-06-25T17:56:13.708" v="133" actId="478"/>
          <ac:spMkLst>
            <pc:docMk/>
            <pc:sldMk cId="509860498" sldId="265"/>
            <ac:spMk id="4" creationId="{229E0A63-0C72-CD71-324F-EEE7EDF4AD8D}"/>
          </ac:spMkLst>
        </pc:spChg>
      </pc:sldChg>
      <pc:sldChg chg="modSp mod">
        <pc:chgData name="Hutton, Kelli J" userId="d5f0e3fd-694d-4a7b-b53c-8e9c11ace552" providerId="ADAL" clId="{06878ACC-E837-4258-BCD6-15DCBEFE1E1F}" dt="2025-06-25T17:45:00.455" v="45" actId="20577"/>
        <pc:sldMkLst>
          <pc:docMk/>
          <pc:sldMk cId="2319426056" sldId="267"/>
        </pc:sldMkLst>
        <pc:spChg chg="mod">
          <ac:chgData name="Hutton, Kelli J" userId="d5f0e3fd-694d-4a7b-b53c-8e9c11ace552" providerId="ADAL" clId="{06878ACC-E837-4258-BCD6-15DCBEFE1E1F}" dt="2025-06-25T17:44:47.154" v="1" actId="20577"/>
          <ac:spMkLst>
            <pc:docMk/>
            <pc:sldMk cId="2319426056" sldId="267"/>
            <ac:spMk id="2" creationId="{00000000-0000-0000-0000-000000000000}"/>
          </ac:spMkLst>
        </pc:spChg>
        <pc:spChg chg="mod">
          <ac:chgData name="Hutton, Kelli J" userId="d5f0e3fd-694d-4a7b-b53c-8e9c11ace552" providerId="ADAL" clId="{06878ACC-E837-4258-BCD6-15DCBEFE1E1F}" dt="2025-06-25T17:45:00.455" v="45" actId="20577"/>
          <ac:spMkLst>
            <pc:docMk/>
            <pc:sldMk cId="2319426056" sldId="267"/>
            <ac:spMk id="3" creationId="{00000000-0000-0000-0000-000000000000}"/>
          </ac:spMkLst>
        </pc:spChg>
      </pc:sldChg>
      <pc:sldChg chg="addSp delSp modSp mod">
        <pc:chgData name="Hutton, Kelli J" userId="d5f0e3fd-694d-4a7b-b53c-8e9c11ace552" providerId="ADAL" clId="{06878ACC-E837-4258-BCD6-15DCBEFE1E1F}" dt="2025-06-25T18:05:18.537" v="359" actId="20577"/>
        <pc:sldMkLst>
          <pc:docMk/>
          <pc:sldMk cId="3586578841" sldId="268"/>
        </pc:sldMkLst>
        <pc:spChg chg="mod">
          <ac:chgData name="Hutton, Kelli J" userId="d5f0e3fd-694d-4a7b-b53c-8e9c11ace552" providerId="ADAL" clId="{06878ACC-E837-4258-BCD6-15DCBEFE1E1F}" dt="2025-06-25T18:05:18.537" v="359" actId="20577"/>
          <ac:spMkLst>
            <pc:docMk/>
            <pc:sldMk cId="3586578841" sldId="268"/>
            <ac:spMk id="2" creationId="{00CCC90E-8B1F-494C-B7E5-CE8ACB73E4EF}"/>
          </ac:spMkLst>
        </pc:spChg>
        <pc:spChg chg="add del mod">
          <ac:chgData name="Hutton, Kelli J" userId="d5f0e3fd-694d-4a7b-b53c-8e9c11ace552" providerId="ADAL" clId="{06878ACC-E837-4258-BCD6-15DCBEFE1E1F}" dt="2025-06-25T17:59:15.894" v="353" actId="478"/>
          <ac:spMkLst>
            <pc:docMk/>
            <pc:sldMk cId="3586578841" sldId="268"/>
            <ac:spMk id="4" creationId="{E6B93E58-423B-E42A-AA90-BF40F19A0F24}"/>
          </ac:spMkLst>
        </pc:spChg>
      </pc:sldChg>
      <pc:sldChg chg="modSp add mod">
        <pc:chgData name="Hutton, Kelli J" userId="d5f0e3fd-694d-4a7b-b53c-8e9c11ace552" providerId="ADAL" clId="{06878ACC-E837-4258-BCD6-15DCBEFE1E1F}" dt="2025-06-25T18:05:34.134" v="361" actId="27636"/>
        <pc:sldMkLst>
          <pc:docMk/>
          <pc:sldMk cId="1782110111" sldId="269"/>
        </pc:sldMkLst>
        <pc:spChg chg="mod">
          <ac:chgData name="Hutton, Kelli J" userId="d5f0e3fd-694d-4a7b-b53c-8e9c11ace552" providerId="ADAL" clId="{06878ACC-E837-4258-BCD6-15DCBEFE1E1F}" dt="2025-06-25T18:05:34.134" v="361" actId="27636"/>
          <ac:spMkLst>
            <pc:docMk/>
            <pc:sldMk cId="1782110111" sldId="269"/>
            <ac:spMk id="2" creationId="{8A45D7FC-89B6-A4CC-DC0E-407E0119CC4A}"/>
          </ac:spMkLst>
        </pc:spChg>
      </pc:sldChg>
      <pc:sldChg chg="del">
        <pc:chgData name="Hutton, Kelli J" userId="d5f0e3fd-694d-4a7b-b53c-8e9c11ace552" providerId="ADAL" clId="{06878ACC-E837-4258-BCD6-15DCBEFE1E1F}" dt="2025-06-25T18:05:00.199" v="355" actId="2696"/>
        <pc:sldMkLst>
          <pc:docMk/>
          <pc:sldMk cId="3437818072" sldId="269"/>
        </pc:sldMkLst>
      </pc:sldChg>
      <pc:sldChg chg="addSp delSp modSp add mod">
        <pc:chgData name="Hutton, Kelli J" userId="d5f0e3fd-694d-4a7b-b53c-8e9c11ace552" providerId="ADAL" clId="{06878ACC-E837-4258-BCD6-15DCBEFE1E1F}" dt="2025-06-25T18:11:33.413" v="497" actId="478"/>
        <pc:sldMkLst>
          <pc:docMk/>
          <pc:sldMk cId="616974129" sldId="270"/>
        </pc:sldMkLst>
        <pc:spChg chg="mod">
          <ac:chgData name="Hutton, Kelli J" userId="d5f0e3fd-694d-4a7b-b53c-8e9c11ace552" providerId="ADAL" clId="{06878ACC-E837-4258-BCD6-15DCBEFE1E1F}" dt="2025-06-25T18:11:26.176" v="496" actId="14100"/>
          <ac:spMkLst>
            <pc:docMk/>
            <pc:sldMk cId="616974129" sldId="270"/>
            <ac:spMk id="2" creationId="{D9E8207E-D129-705B-D9C7-FB060DC16830}"/>
          </ac:spMkLst>
        </pc:spChg>
        <pc:spChg chg="add del mod">
          <ac:chgData name="Hutton, Kelli J" userId="d5f0e3fd-694d-4a7b-b53c-8e9c11ace552" providerId="ADAL" clId="{06878ACC-E837-4258-BCD6-15DCBEFE1E1F}" dt="2025-06-25T18:11:33.413" v="497" actId="478"/>
          <ac:spMkLst>
            <pc:docMk/>
            <pc:sldMk cId="616974129" sldId="270"/>
            <ac:spMk id="4" creationId="{9D80F7CA-F34C-B16A-1CB2-EFF5EE6267B2}"/>
          </ac:spMkLst>
        </pc:spChg>
      </pc:sldChg>
      <pc:sldChg chg="del">
        <pc:chgData name="Hutton, Kelli J" userId="d5f0e3fd-694d-4a7b-b53c-8e9c11ace552" providerId="ADAL" clId="{06878ACC-E837-4258-BCD6-15DCBEFE1E1F}" dt="2025-06-25T18:01:56.663" v="354" actId="2696"/>
        <pc:sldMkLst>
          <pc:docMk/>
          <pc:sldMk cId="2209703486" sldId="270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846CE7D5-CF57-46EF-B807-FDD0502418D4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730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988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846CE7D5-CF57-46EF-B807-FDD0502418D4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7168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846CE7D5-CF57-46EF-B807-FDD0502418D4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893702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846CE7D5-CF57-46EF-B807-FDD0502418D4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2646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1756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9226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4080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846CE7D5-CF57-46EF-B807-FDD0502418D4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567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68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846CE7D5-CF57-46EF-B807-FDD0502418D4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58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4684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540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744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460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206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47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617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  <p:sldLayoutId id="2147483757" r:id="rId13"/>
    <p:sldLayoutId id="2147483758" r:id="rId14"/>
    <p:sldLayoutId id="2147483759" r:id="rId15"/>
    <p:sldLayoutId id="2147483760" r:id="rId16"/>
    <p:sldLayoutId id="2147483761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283909"/>
            <a:ext cx="9144000" cy="1564716"/>
          </a:xfrm>
        </p:spPr>
        <p:txBody>
          <a:bodyPr>
            <a:normAutofit/>
          </a:bodyPr>
          <a:lstStyle/>
          <a:p>
            <a:pPr algn="l"/>
            <a:r>
              <a:rPr lang="en-US" sz="4800" dirty="0">
                <a:cs typeface="Calibri Light"/>
              </a:rPr>
              <a:t>Topic 6 Collaborative PowerPoint Presentation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47050"/>
            <a:ext cx="9144000" cy="572583"/>
          </a:xfrm>
        </p:spPr>
        <p:txBody>
          <a:bodyPr vert="horz" lIns="91440" tIns="45720" rIns="91440" bIns="45720" rtlCol="0" anchor="t">
            <a:normAutofit fontScale="40000" lnSpcReduction="20000"/>
          </a:bodyPr>
          <a:lstStyle/>
          <a:p>
            <a:r>
              <a:rPr lang="en-US" sz="6000" dirty="0">
                <a:cs typeface="Calibri"/>
              </a:rPr>
              <a:t>UDL and Accessibility</a:t>
            </a:r>
            <a:endParaRPr lang="en-US" sz="6000" dirty="0"/>
          </a:p>
          <a:p>
            <a:pPr algn="l"/>
            <a:r>
              <a:rPr lang="en-US" sz="2000" dirty="0">
                <a:cs typeface="Calibri"/>
              </a:rPr>
              <a:t>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3194260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3000"/>
                <a:shade val="98000"/>
                <a:satMod val="150000"/>
                <a:lumMod val="102000"/>
              </a:schemeClr>
            </a:gs>
            <a:gs pos="50000">
              <a:schemeClr val="bg1">
                <a:tint val="98000"/>
                <a:shade val="90000"/>
                <a:satMod val="130000"/>
                <a:lumMod val="103000"/>
              </a:schemeClr>
            </a:gs>
            <a:gs pos="100000">
              <a:schemeClr val="bg1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6A3F16E-CC60-4737-8CBB-9568A351D3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CCC90E-8B1F-494C-B7E5-CE8ACB73E4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90507" y="764372"/>
            <a:ext cx="7434070" cy="1432289"/>
          </a:xfrm>
        </p:spPr>
        <p:txBody>
          <a:bodyPr>
            <a:normAutofit/>
          </a:bodyPr>
          <a:lstStyle/>
          <a:p>
            <a:pPr algn="l"/>
            <a:r>
              <a:rPr lang="en-US" sz="3100" b="1" dirty="0">
                <a:cs typeface="Calibri Light"/>
              </a:rPr>
              <a:t>PROMPT</a:t>
            </a:r>
            <a:r>
              <a:rPr lang="en-US" sz="3100" dirty="0">
                <a:cs typeface="Calibri Light"/>
              </a:rPr>
              <a:t>: Analyze how UDL Principles enhance accessibility for all learners.</a:t>
            </a:r>
            <a:endParaRPr lang="en-US" sz="31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0DABE73-66EA-42B0-AB0A-9FB1C0AD7A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06393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635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9149531-1AF5-4EA1-8D06-DDF13515ED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750"/>
          <a:stretch/>
        </p:blipFill>
        <p:spPr>
          <a:xfrm rot="16200000">
            <a:off x="-1265719" y="2187575"/>
            <a:ext cx="6858000" cy="248285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488D0B-8848-493E-977A-2E32AD2685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90507" y="2628900"/>
            <a:ext cx="7454077" cy="3589785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2000" b="1">
                <a:ea typeface="+mn-lt"/>
                <a:cs typeface="+mn-lt"/>
              </a:rPr>
              <a:t>Response by</a:t>
            </a:r>
            <a:r>
              <a:rPr lang="en-US" sz="2000">
                <a:ea typeface="+mn-lt"/>
                <a:cs typeface="+mn-lt"/>
              </a:rPr>
              <a:t> (name):</a:t>
            </a:r>
          </a:p>
          <a:p>
            <a:pPr marL="0" indent="0">
              <a:buNone/>
            </a:pPr>
            <a:endParaRPr lang="en-US" sz="20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098604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3000"/>
                <a:shade val="98000"/>
                <a:satMod val="150000"/>
                <a:lumMod val="102000"/>
              </a:schemeClr>
            </a:gs>
            <a:gs pos="50000">
              <a:schemeClr val="bg1">
                <a:tint val="98000"/>
                <a:shade val="90000"/>
                <a:satMod val="130000"/>
                <a:lumMod val="103000"/>
              </a:schemeClr>
            </a:gs>
            <a:gs pos="100000">
              <a:schemeClr val="bg1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6A3F16E-CC60-4737-8CBB-9568A351D3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CCC90E-8B1F-494C-B7E5-CE8ACB73E4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90507" y="764372"/>
            <a:ext cx="7434070" cy="1432289"/>
          </a:xfrm>
        </p:spPr>
        <p:txBody>
          <a:bodyPr>
            <a:normAutofit/>
          </a:bodyPr>
          <a:lstStyle/>
          <a:p>
            <a:pPr algn="l"/>
            <a:r>
              <a:rPr lang="en-US" sz="2500" b="1" dirty="0">
                <a:cs typeface="Calibri Light"/>
              </a:rPr>
              <a:t>PROMPT</a:t>
            </a:r>
            <a:r>
              <a:rPr lang="en-US" sz="2500" dirty="0">
                <a:cs typeface="Calibri Light"/>
              </a:rPr>
              <a:t>: Evaluate the role of technology in supporting UDL and accessibility.</a:t>
            </a:r>
            <a:endParaRPr lang="en-US" sz="25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0DABE73-66EA-42B0-AB0A-9FB1C0AD7A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06393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635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9149531-1AF5-4EA1-8D06-DDF13515ED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750"/>
          <a:stretch/>
        </p:blipFill>
        <p:spPr>
          <a:xfrm rot="16200000">
            <a:off x="-1265719" y="2187575"/>
            <a:ext cx="6858000" cy="248285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488D0B-8848-493E-977A-2E32AD2685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90507" y="2628900"/>
            <a:ext cx="7454077" cy="3589785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2000" b="1">
                <a:ea typeface="+mn-lt"/>
                <a:cs typeface="+mn-lt"/>
              </a:rPr>
              <a:t>Response by</a:t>
            </a:r>
            <a:r>
              <a:rPr lang="en-US" sz="2000">
                <a:ea typeface="+mn-lt"/>
                <a:cs typeface="+mn-lt"/>
              </a:rPr>
              <a:t> (name):</a:t>
            </a:r>
          </a:p>
          <a:p>
            <a:pPr marL="0" indent="0">
              <a:buNone/>
            </a:pPr>
            <a:endParaRPr lang="en-US" sz="20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865788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3000"/>
                <a:shade val="98000"/>
                <a:satMod val="150000"/>
                <a:lumMod val="102000"/>
              </a:schemeClr>
            </a:gs>
            <a:gs pos="50000">
              <a:schemeClr val="bg1">
                <a:tint val="98000"/>
                <a:shade val="90000"/>
                <a:satMod val="130000"/>
                <a:lumMod val="103000"/>
              </a:schemeClr>
            </a:gs>
            <a:gs pos="100000">
              <a:schemeClr val="bg1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3A295C0-EC57-275E-138F-8E4C97798E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71A8CDB-5CDF-9FAB-6B8F-2FBAEA119A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A45D7FC-89B6-A4CC-DC0E-407E0119CC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90507" y="764372"/>
            <a:ext cx="7434070" cy="1432289"/>
          </a:xfrm>
        </p:spPr>
        <p:txBody>
          <a:bodyPr>
            <a:normAutofit/>
          </a:bodyPr>
          <a:lstStyle/>
          <a:p>
            <a:pPr algn="l"/>
            <a:r>
              <a:rPr lang="en-US" sz="2500" b="1" dirty="0">
                <a:cs typeface="Calibri Light"/>
              </a:rPr>
              <a:t>PROMPT</a:t>
            </a:r>
            <a:r>
              <a:rPr lang="en-US" sz="2500" dirty="0">
                <a:cs typeface="Calibri Light"/>
              </a:rPr>
              <a:t>: identify tools and resources that educators can leverage to create an inclusive learning environment. </a:t>
            </a:r>
            <a:endParaRPr lang="en-US" sz="25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2C4A4F7-3195-246F-E0CD-50405DDE78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06393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635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8F9A16A1-1F68-626D-3113-7780D1E025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750"/>
          <a:stretch/>
        </p:blipFill>
        <p:spPr>
          <a:xfrm rot="16200000">
            <a:off x="-1265719" y="2187575"/>
            <a:ext cx="6858000" cy="248285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788C1B-CAF7-30DA-85DF-16F74BD164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90507" y="2628900"/>
            <a:ext cx="7454077" cy="3589785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2000" b="1">
                <a:ea typeface="+mn-lt"/>
                <a:cs typeface="+mn-lt"/>
              </a:rPr>
              <a:t>Response by</a:t>
            </a:r>
            <a:r>
              <a:rPr lang="en-US" sz="2000">
                <a:ea typeface="+mn-lt"/>
                <a:cs typeface="+mn-lt"/>
              </a:rPr>
              <a:t> (name):</a:t>
            </a:r>
          </a:p>
          <a:p>
            <a:pPr marL="0" indent="0">
              <a:buNone/>
            </a:pPr>
            <a:endParaRPr lang="en-US" sz="20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821101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3000"/>
                <a:shade val="98000"/>
                <a:satMod val="150000"/>
                <a:lumMod val="102000"/>
              </a:schemeClr>
            </a:gs>
            <a:gs pos="50000">
              <a:schemeClr val="bg1">
                <a:tint val="98000"/>
                <a:shade val="90000"/>
                <a:satMod val="130000"/>
                <a:lumMod val="103000"/>
              </a:schemeClr>
            </a:gs>
            <a:gs pos="100000">
              <a:schemeClr val="bg1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5BC4667-8CBC-26D0-9FA6-7879CD1237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5BA751E-1489-5932-8EDB-E835331C91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9E8207E-D129-705B-D9C7-FB060DC168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57600" y="764372"/>
            <a:ext cx="8229600" cy="1432289"/>
          </a:xfrm>
        </p:spPr>
        <p:txBody>
          <a:bodyPr>
            <a:normAutofit fontScale="90000"/>
          </a:bodyPr>
          <a:lstStyle/>
          <a:p>
            <a:pPr algn="l"/>
            <a:r>
              <a:rPr lang="en-US" sz="2500" b="1" dirty="0">
                <a:cs typeface="Calibri Light"/>
              </a:rPr>
              <a:t>PROMPT</a:t>
            </a:r>
            <a:r>
              <a:rPr lang="en-US" sz="2500" dirty="0">
                <a:cs typeface="Calibri Light"/>
              </a:rPr>
              <a:t>: identify specific tools and resources that educators can leverage to ensure that classroom resources and instructor created materials are inclusive for all learners. </a:t>
            </a:r>
            <a:endParaRPr lang="en-US" sz="25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0AE0542-CFA8-88B7-1DD4-0DC3F49F68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06393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635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50E64DA-B9A2-A1D3-E375-43BD455C3A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750"/>
          <a:stretch/>
        </p:blipFill>
        <p:spPr>
          <a:xfrm rot="16200000">
            <a:off x="-1265719" y="2187575"/>
            <a:ext cx="6858000" cy="248285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266457-6DC0-82AC-3459-5784FE4299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90507" y="2628900"/>
            <a:ext cx="7454077" cy="3589785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2000" b="1">
                <a:ea typeface="+mn-lt"/>
                <a:cs typeface="+mn-lt"/>
              </a:rPr>
              <a:t>Response by</a:t>
            </a:r>
            <a:r>
              <a:rPr lang="en-US" sz="2000">
                <a:ea typeface="+mn-lt"/>
                <a:cs typeface="+mn-lt"/>
              </a:rPr>
              <a:t> (name):</a:t>
            </a:r>
          </a:p>
          <a:p>
            <a:pPr marL="0" indent="0">
              <a:buNone/>
            </a:pPr>
            <a:endParaRPr lang="en-US" sz="20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16974129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01D17D"/>
      </a:accent1>
      <a:accent2>
        <a:srgbClr val="84C72A"/>
      </a:accent2>
      <a:accent3>
        <a:srgbClr val="E1D126"/>
      </a:accent3>
      <a:accent4>
        <a:srgbClr val="E29932"/>
      </a:accent4>
      <a:accent5>
        <a:srgbClr val="E56526"/>
      </a:accent5>
      <a:accent6>
        <a:srgbClr val="D63731"/>
      </a:accent6>
      <a:hlink>
        <a:srgbClr val="35FA7F"/>
      </a:hlink>
      <a:folHlink>
        <a:srgbClr val="BAFC85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2B2A868B-6BC2-4B3E-98B9-1258F41035D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8DBD742B7452445A5A89D2C9CC472CE" ma:contentTypeVersion="14" ma:contentTypeDescription="Create a new document." ma:contentTypeScope="" ma:versionID="078b0dadb5f2b6d9e355b67daac8a17b">
  <xsd:schema xmlns:xsd="http://www.w3.org/2001/XMLSchema" xmlns:xs="http://www.w3.org/2001/XMLSchema" xmlns:p="http://schemas.microsoft.com/office/2006/metadata/properties" xmlns:ns3="141132d6-b1b2-478b-ad6a-8b3fe04d55e5" xmlns:ns4="decddc14-b174-40a8-af1e-b8b7636c5e42" targetNamespace="http://schemas.microsoft.com/office/2006/metadata/properties" ma:root="true" ma:fieldsID="21d3b90bd9c3b1435215985c4c0bc442" ns3:_="" ns4:_="">
    <xsd:import namespace="141132d6-b1b2-478b-ad6a-8b3fe04d55e5"/>
    <xsd:import namespace="decddc14-b174-40a8-af1e-b8b7636c5e42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1132d6-b1b2-478b-ad6a-8b3fe04d55e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cddc14-b174-40a8-af1e-b8b7636c5e42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8D295D7-8980-472B-95FA-21C4448E570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308298F-DB4F-4C4F-BCE1-4F922F15C1F9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B6492B32-F6BC-47E6-9A7C-1D6FAE4AE7D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41132d6-b1b2-478b-ad6a-8b3fe04d55e5"/>
    <ds:schemaRef ds:uri="decddc14-b174-40a8-af1e-b8b7636c5e4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97</Words>
  <Application>Microsoft Office PowerPoint</Application>
  <PresentationFormat>Widescreen</PresentationFormat>
  <Paragraphs>11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Century Gothic</vt:lpstr>
      <vt:lpstr>Vapor Trail</vt:lpstr>
      <vt:lpstr>Topic 6 Collaborative PowerPoint Presentation</vt:lpstr>
      <vt:lpstr>PROMPT: Analyze how UDL Principles enhance accessibility for all learners.</vt:lpstr>
      <vt:lpstr>PROMPT: Evaluate the role of technology in supporting UDL and accessibility.</vt:lpstr>
      <vt:lpstr>PROMPT: identify tools and resources that educators can leverage to create an inclusive learning environment. </vt:lpstr>
      <vt:lpstr>PROMPT: identify specific tools and resources that educators can leverage to ensure that classroom resources and instructor created materials are inclusive for all learners.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Collaborative PowerPoint Presentation</dc:title>
  <dc:creator>Hutton, Kelli J</dc:creator>
  <cp:lastModifiedBy>Hutton, Kelli J</cp:lastModifiedBy>
  <cp:revision>3</cp:revision>
  <dcterms:created xsi:type="dcterms:W3CDTF">2021-06-30T18:22:47Z</dcterms:created>
  <dcterms:modified xsi:type="dcterms:W3CDTF">2025-06-25T18:11:35Z</dcterms:modified>
</cp:coreProperties>
</file>