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sldIdLst>
    <p:sldId id="267" r:id="rId5"/>
    <p:sldId id="268" r:id="rId6"/>
    <p:sldId id="264"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tton, Kelli J" initials="HKJ" lastIdx="2" clrIdx="0">
    <p:extLst>
      <p:ext uri="{19B8F6BF-5375-455C-9EA6-DF929625EA0E}">
        <p15:presenceInfo xmlns:p15="http://schemas.microsoft.com/office/powerpoint/2012/main" userId="Hutton, Kelli J"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A6B5CA-AC12-4AB5-A3A5-A4F05F5546C7}" v="8" dt="2025-06-04T17:19:26.8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58" d="100"/>
          <a:sy n="58" d="100"/>
        </p:scale>
        <p:origin x="80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tton, Kelli J" userId="d5f0e3fd-694d-4a7b-b53c-8e9c11ace552" providerId="ADAL" clId="{82A6B5CA-AC12-4AB5-A3A5-A4F05F5546C7}"/>
    <pc:docChg chg="undo custSel addSld delSld modSld">
      <pc:chgData name="Hutton, Kelli J" userId="d5f0e3fd-694d-4a7b-b53c-8e9c11ace552" providerId="ADAL" clId="{82A6B5CA-AC12-4AB5-A3A5-A4F05F5546C7}" dt="2025-06-04T17:26:03.259" v="527" actId="27636"/>
      <pc:docMkLst>
        <pc:docMk/>
      </pc:docMkLst>
      <pc:sldChg chg="del">
        <pc:chgData name="Hutton, Kelli J" userId="d5f0e3fd-694d-4a7b-b53c-8e9c11ace552" providerId="ADAL" clId="{82A6B5CA-AC12-4AB5-A3A5-A4F05F5546C7}" dt="2025-06-04T17:16:35.188" v="238" actId="2696"/>
        <pc:sldMkLst>
          <pc:docMk/>
          <pc:sldMk cId="1380125619" sldId="263"/>
        </pc:sldMkLst>
      </pc:sldChg>
      <pc:sldChg chg="addSp delSp modSp mod">
        <pc:chgData name="Hutton, Kelli J" userId="d5f0e3fd-694d-4a7b-b53c-8e9c11ace552" providerId="ADAL" clId="{82A6B5CA-AC12-4AB5-A3A5-A4F05F5546C7}" dt="2025-06-04T17:19:40.388" v="483" actId="14100"/>
        <pc:sldMkLst>
          <pc:docMk/>
          <pc:sldMk cId="18048342" sldId="264"/>
        </pc:sldMkLst>
        <pc:spChg chg="mod">
          <ac:chgData name="Hutton, Kelli J" userId="d5f0e3fd-694d-4a7b-b53c-8e9c11ace552" providerId="ADAL" clId="{82A6B5CA-AC12-4AB5-A3A5-A4F05F5546C7}" dt="2025-06-04T17:19:40.388" v="483" actId="14100"/>
          <ac:spMkLst>
            <pc:docMk/>
            <pc:sldMk cId="18048342" sldId="264"/>
            <ac:spMk id="2" creationId="{00CCC90E-8B1F-494C-B7E5-CE8ACB73E4EF}"/>
          </ac:spMkLst>
        </pc:spChg>
        <pc:spChg chg="add del mod">
          <ac:chgData name="Hutton, Kelli J" userId="d5f0e3fd-694d-4a7b-b53c-8e9c11ace552" providerId="ADAL" clId="{82A6B5CA-AC12-4AB5-A3A5-A4F05F5546C7}" dt="2025-06-04T17:19:26.833" v="480" actId="478"/>
          <ac:spMkLst>
            <pc:docMk/>
            <pc:sldMk cId="18048342" sldId="264"/>
            <ac:spMk id="4" creationId="{7BB97506-3F40-EB11-A375-DA48BC8238C4}"/>
          </ac:spMkLst>
        </pc:spChg>
      </pc:sldChg>
      <pc:sldChg chg="addSp delSp modSp add mod">
        <pc:chgData name="Hutton, Kelli J" userId="d5f0e3fd-694d-4a7b-b53c-8e9c11ace552" providerId="ADAL" clId="{82A6B5CA-AC12-4AB5-A3A5-A4F05F5546C7}" dt="2025-06-04T17:26:03.259" v="527" actId="27636"/>
        <pc:sldMkLst>
          <pc:docMk/>
          <pc:sldMk cId="1229997301" sldId="268"/>
        </pc:sldMkLst>
        <pc:spChg chg="mod">
          <ac:chgData name="Hutton, Kelli J" userId="d5f0e3fd-694d-4a7b-b53c-8e9c11ace552" providerId="ADAL" clId="{82A6B5CA-AC12-4AB5-A3A5-A4F05F5546C7}" dt="2025-06-04T17:26:03.259" v="527" actId="27636"/>
          <ac:spMkLst>
            <pc:docMk/>
            <pc:sldMk cId="1229997301" sldId="268"/>
            <ac:spMk id="2" creationId="{3AF06C86-6A9F-EDB2-ADCE-2763320C43B3}"/>
          </ac:spMkLst>
        </pc:spChg>
        <pc:spChg chg="add del mod">
          <ac:chgData name="Hutton, Kelli J" userId="d5f0e3fd-694d-4a7b-b53c-8e9c11ace552" providerId="ADAL" clId="{82A6B5CA-AC12-4AB5-A3A5-A4F05F5546C7}" dt="2025-06-04T17:13:32.070" v="224" actId="478"/>
          <ac:spMkLst>
            <pc:docMk/>
            <pc:sldMk cId="1229997301" sldId="268"/>
            <ac:spMk id="4" creationId="{F0F57453-5ECF-80D0-9862-B06077BE0A59}"/>
          </ac:spMkLst>
        </pc:spChg>
      </pc:sldChg>
      <pc:sldChg chg="addSp delSp modSp add del mod setBg delDesignElem">
        <pc:chgData name="Hutton, Kelli J" userId="d5f0e3fd-694d-4a7b-b53c-8e9c11ace552" providerId="ADAL" clId="{82A6B5CA-AC12-4AB5-A3A5-A4F05F5546C7}" dt="2025-06-04T17:09:08.676" v="9"/>
        <pc:sldMkLst>
          <pc:docMk/>
          <pc:sldMk cId="1986416934" sldId="278"/>
        </pc:sldMkLst>
        <pc:spChg chg="mod">
          <ac:chgData name="Hutton, Kelli J" userId="d5f0e3fd-694d-4a7b-b53c-8e9c11ace552" providerId="ADAL" clId="{82A6B5CA-AC12-4AB5-A3A5-A4F05F5546C7}" dt="2025-06-04T17:09:08.676" v="9"/>
          <ac:spMkLst>
            <pc:docMk/>
            <pc:sldMk cId="1986416934" sldId="278"/>
            <ac:spMk id="2" creationId="{00CCC90E-8B1F-494C-B7E5-CE8ACB73E4EF}"/>
          </ac:spMkLst>
        </pc:spChg>
        <pc:spChg chg="add del">
          <ac:chgData name="Hutton, Kelli J" userId="d5f0e3fd-694d-4a7b-b53c-8e9c11ace552" providerId="ADAL" clId="{82A6B5CA-AC12-4AB5-A3A5-A4F05F5546C7}" dt="2025-06-04T17:09:08.676" v="9"/>
          <ac:spMkLst>
            <pc:docMk/>
            <pc:sldMk cId="1986416934" sldId="278"/>
            <ac:spMk id="22" creationId="{7CB4857B-ED7C-444D-9F04-2F885114A1C2}"/>
          </ac:spMkLst>
        </pc:spChg>
        <pc:spChg chg="add del">
          <ac:chgData name="Hutton, Kelli J" userId="d5f0e3fd-694d-4a7b-b53c-8e9c11ace552" providerId="ADAL" clId="{82A6B5CA-AC12-4AB5-A3A5-A4F05F5546C7}" dt="2025-06-04T17:09:08.676" v="9"/>
          <ac:spMkLst>
            <pc:docMk/>
            <pc:sldMk cId="1986416934" sldId="278"/>
            <ac:spMk id="23" creationId="{D18046FB-44EA-4FD8-A585-EA09A319B2D0}"/>
          </ac:spMkLst>
        </pc:spChg>
        <pc:spChg chg="add del">
          <ac:chgData name="Hutton, Kelli J" userId="d5f0e3fd-694d-4a7b-b53c-8e9c11ace552" providerId="ADAL" clId="{82A6B5CA-AC12-4AB5-A3A5-A4F05F5546C7}" dt="2025-06-04T17:09:08.676" v="9"/>
          <ac:spMkLst>
            <pc:docMk/>
            <pc:sldMk cId="1986416934" sldId="278"/>
            <ac:spMk id="24" creationId="{479F5F2B-8B58-4140-AE6A-51F6C67B18D9}"/>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846CE7D5-CF57-46EF-B807-FDD0502418D4}" type="datetimeFigureOut">
              <a:rPr lang="en-US" smtClean="0"/>
              <a:t>6/4/2025</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75730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40988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46CE7D5-CF57-46EF-B807-FDD0502418D4}" type="datetimeFigureOut">
              <a:rPr lang="en-US" smtClean="0"/>
              <a:t>6/4/2025</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42716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46CE7D5-CF57-46EF-B807-FDD0502418D4}" type="datetimeFigureOut">
              <a:rPr lang="en-US" smtClean="0"/>
              <a:t>6/4/2025</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330EA680-D336-4FF7-8B7A-9848BB0A1C32}"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89370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846CE7D5-CF57-46EF-B807-FDD0502418D4}" type="datetimeFigureOut">
              <a:rPr lang="en-US" smtClean="0"/>
              <a:t>6/4/2025</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51264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46CE7D5-CF57-46EF-B807-FDD0502418D4}" type="datetimeFigureOut">
              <a:rPr lang="en-US" smtClean="0"/>
              <a:t>6/4/2025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91756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46CE7D5-CF57-46EF-B807-FDD0502418D4}" type="datetimeFigureOut">
              <a:rPr lang="en-US" smtClean="0"/>
              <a:t>6/4/2025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089226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68408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846CE7D5-CF57-46EF-B807-FDD0502418D4}" type="datetimeFigureOut">
              <a:rPr lang="en-US" smtClean="0"/>
              <a:t>6/4/2025</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32567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9268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846CE7D5-CF57-46EF-B807-FDD0502418D4}" type="datetimeFigureOut">
              <a:rPr lang="en-US" smtClean="0"/>
              <a:t>6/4/2025</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1358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41468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101540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81744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37460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43206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4047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46CE7D5-CF57-46EF-B807-FDD0502418D4}" type="datetimeFigureOut">
              <a:rPr lang="en-US" smtClean="0"/>
              <a:t>6/4/2025</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63161731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245809"/>
            <a:ext cx="9144000" cy="1564716"/>
          </a:xfrm>
        </p:spPr>
        <p:txBody>
          <a:bodyPr>
            <a:normAutofit/>
          </a:bodyPr>
          <a:lstStyle/>
          <a:p>
            <a:pPr algn="l"/>
            <a:r>
              <a:rPr lang="en-US" sz="4800" dirty="0">
                <a:cs typeface="Calibri Light"/>
              </a:rPr>
              <a:t>Topic 4 Collaborative PowerPoint Presentation</a:t>
            </a:r>
            <a:endParaRPr lang="en-US" sz="4800" dirty="0"/>
          </a:p>
        </p:txBody>
      </p:sp>
      <p:sp>
        <p:nvSpPr>
          <p:cNvPr id="3" name="Subtitle 2"/>
          <p:cNvSpPr>
            <a:spLocks noGrp="1"/>
          </p:cNvSpPr>
          <p:nvPr>
            <p:ph type="subTitle" idx="1"/>
          </p:nvPr>
        </p:nvSpPr>
        <p:spPr>
          <a:xfrm>
            <a:off x="1524000" y="3947050"/>
            <a:ext cx="9144000" cy="572583"/>
          </a:xfrm>
        </p:spPr>
        <p:txBody>
          <a:bodyPr vert="horz" lIns="91440" tIns="45720" rIns="91440" bIns="45720" rtlCol="0" anchor="t">
            <a:normAutofit fontScale="32500" lnSpcReduction="20000"/>
          </a:bodyPr>
          <a:lstStyle/>
          <a:p>
            <a:r>
              <a:rPr lang="en-US" sz="7400" dirty="0">
                <a:cs typeface="Calibri"/>
              </a:rPr>
              <a:t>UDL and Assessment</a:t>
            </a:r>
            <a:endParaRPr lang="en-US" sz="7400" dirty="0"/>
          </a:p>
          <a:p>
            <a:pPr algn="l"/>
            <a:r>
              <a:rPr lang="en-US" sz="2000" dirty="0">
                <a:cs typeface="Calibri"/>
              </a:rPr>
              <a:t> </a:t>
            </a:r>
            <a:endParaRPr lang="en-US" sz="2000" dirty="0"/>
          </a:p>
        </p:txBody>
      </p:sp>
    </p:spTree>
    <p:extLst>
      <p:ext uri="{BB962C8B-B14F-4D97-AF65-F5344CB8AC3E}">
        <p14:creationId xmlns:p14="http://schemas.microsoft.com/office/powerpoint/2010/main" val="2319426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a:extLst>
            <a:ext uri="{FF2B5EF4-FFF2-40B4-BE49-F238E27FC236}">
              <a16:creationId xmlns:a16="http://schemas.microsoft.com/office/drawing/2014/main" id="{205DFA9E-4D8C-0147-CD26-02F4E221748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6E2A02-F254-83D0-E0D6-C11E21F65F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F06C86-6A9F-EDB2-ADCE-2763320C43B3}"/>
              </a:ext>
            </a:extLst>
          </p:cNvPr>
          <p:cNvSpPr>
            <a:spLocks noGrp="1"/>
          </p:cNvSpPr>
          <p:nvPr>
            <p:ph type="title"/>
          </p:nvPr>
        </p:nvSpPr>
        <p:spPr>
          <a:xfrm>
            <a:off x="3668617" y="764372"/>
            <a:ext cx="7855960" cy="1432289"/>
          </a:xfrm>
        </p:spPr>
        <p:txBody>
          <a:bodyPr>
            <a:normAutofit/>
          </a:bodyPr>
          <a:lstStyle/>
          <a:p>
            <a:pPr algn="l"/>
            <a:r>
              <a:rPr lang="en-US" sz="3100" b="1" dirty="0">
                <a:cs typeface="Calibri Light"/>
              </a:rPr>
              <a:t>PROMPT</a:t>
            </a:r>
            <a:r>
              <a:rPr lang="en-US" sz="3100" dirty="0">
                <a:cs typeface="Calibri Light"/>
              </a:rPr>
              <a:t>: from a UDL perspective discuss key factors </a:t>
            </a:r>
            <a:r>
              <a:rPr lang="en-US" sz="3100">
                <a:cs typeface="Calibri Light"/>
              </a:rPr>
              <a:t>to consider when </a:t>
            </a:r>
            <a:r>
              <a:rPr lang="en-US" sz="3100" dirty="0">
                <a:cs typeface="Calibri Light"/>
              </a:rPr>
              <a:t>designing assessments.</a:t>
            </a:r>
            <a:endParaRPr lang="en-US" sz="3100" dirty="0"/>
          </a:p>
        </p:txBody>
      </p:sp>
      <p:sp>
        <p:nvSpPr>
          <p:cNvPr id="10" name="Rectangle 9">
            <a:extLst>
              <a:ext uri="{FF2B5EF4-FFF2-40B4-BE49-F238E27FC236}">
                <a16:creationId xmlns:a16="http://schemas.microsoft.com/office/drawing/2014/main" id="{202F077D-F437-3D1C-E8FC-28E6ED693D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5F0994C8-B273-097F-0032-2720A7B1BCB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43750"/>
          <a:stretch/>
        </p:blipFill>
        <p:spPr>
          <a:xfrm rot="16200000">
            <a:off x="-1265719" y="2187575"/>
            <a:ext cx="6858000" cy="2482850"/>
          </a:xfrm>
          <a:prstGeom prst="rect">
            <a:avLst/>
          </a:prstGeom>
        </p:spPr>
      </p:pic>
      <p:sp>
        <p:nvSpPr>
          <p:cNvPr id="3" name="Content Placeholder 2">
            <a:extLst>
              <a:ext uri="{FF2B5EF4-FFF2-40B4-BE49-F238E27FC236}">
                <a16:creationId xmlns:a16="http://schemas.microsoft.com/office/drawing/2014/main" id="{C697C9C4-6B65-82C9-C2DE-95DEDF3D4581}"/>
              </a:ext>
            </a:extLst>
          </p:cNvPr>
          <p:cNvSpPr>
            <a:spLocks noGrp="1"/>
          </p:cNvSpPr>
          <p:nvPr>
            <p:ph idx="1"/>
          </p:nvPr>
        </p:nvSpPr>
        <p:spPr>
          <a:xfrm>
            <a:off x="4090507" y="2628900"/>
            <a:ext cx="7454077" cy="3589785"/>
          </a:xfrm>
        </p:spPr>
        <p:txBody>
          <a:bodyPr vert="horz" lIns="91440" tIns="45720" rIns="91440" bIns="45720" rtlCol="0">
            <a:normAutofit/>
          </a:bodyPr>
          <a:lstStyle/>
          <a:p>
            <a:pPr marL="0" indent="0">
              <a:buNone/>
            </a:pPr>
            <a:r>
              <a:rPr lang="en-US" sz="2000" b="1">
                <a:ea typeface="+mn-lt"/>
                <a:cs typeface="+mn-lt"/>
              </a:rPr>
              <a:t>Response by</a:t>
            </a:r>
            <a:r>
              <a:rPr lang="en-US" sz="2000">
                <a:ea typeface="+mn-lt"/>
                <a:cs typeface="+mn-lt"/>
              </a:rPr>
              <a:t> (name):</a:t>
            </a:r>
          </a:p>
          <a:p>
            <a:pPr marL="0" indent="0">
              <a:buNone/>
            </a:pPr>
            <a:endParaRPr lang="en-US" sz="2000">
              <a:cs typeface="Calibri"/>
            </a:endParaRPr>
          </a:p>
        </p:txBody>
      </p:sp>
    </p:spTree>
    <p:extLst>
      <p:ext uri="{BB962C8B-B14F-4D97-AF65-F5344CB8AC3E}">
        <p14:creationId xmlns:p14="http://schemas.microsoft.com/office/powerpoint/2010/main" val="1229997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6A3F16E-CC60-4737-8CBB-9568A351D3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CCC90E-8B1F-494C-B7E5-CE8ACB73E4EF}"/>
              </a:ext>
            </a:extLst>
          </p:cNvPr>
          <p:cNvSpPr>
            <a:spLocks noGrp="1"/>
          </p:cNvSpPr>
          <p:nvPr>
            <p:ph type="title"/>
          </p:nvPr>
        </p:nvSpPr>
        <p:spPr>
          <a:xfrm>
            <a:off x="3503364" y="165254"/>
            <a:ext cx="8361802" cy="2031408"/>
          </a:xfrm>
        </p:spPr>
        <p:txBody>
          <a:bodyPr>
            <a:normAutofit fontScale="90000"/>
          </a:bodyPr>
          <a:lstStyle/>
          <a:p>
            <a:pPr algn="l"/>
            <a:r>
              <a:rPr lang="en-US" sz="2500" b="1" dirty="0">
                <a:cs typeface="Calibri Light"/>
              </a:rPr>
              <a:t>PROMPT</a:t>
            </a:r>
            <a:r>
              <a:rPr lang="en-US" sz="2500" dirty="0">
                <a:cs typeface="Calibri Light"/>
              </a:rPr>
              <a:t>: Identify a specific assessment and describe how you could modify it using the principles of UDL to make it more inclusive. Explain how these modifications will support diverse learners and enhance their engagement and understanding. </a:t>
            </a:r>
            <a:endParaRPr lang="en-US" sz="2500" dirty="0"/>
          </a:p>
        </p:txBody>
      </p:sp>
      <p:sp>
        <p:nvSpPr>
          <p:cNvPr id="10" name="Rectangle 9">
            <a:extLst>
              <a:ext uri="{FF2B5EF4-FFF2-40B4-BE49-F238E27FC236}">
                <a16:creationId xmlns:a16="http://schemas.microsoft.com/office/drawing/2014/main" id="{C0DABE73-66EA-42B0-AB0A-9FB1C0AD7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E9149531-1AF5-4EA1-8D06-DDF13515ED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43750"/>
          <a:stretch/>
        </p:blipFill>
        <p:spPr>
          <a:xfrm rot="16200000">
            <a:off x="-1265719" y="2187575"/>
            <a:ext cx="6858000" cy="2482850"/>
          </a:xfrm>
          <a:prstGeom prst="rect">
            <a:avLst/>
          </a:prstGeom>
        </p:spPr>
      </p:pic>
      <p:sp>
        <p:nvSpPr>
          <p:cNvPr id="3" name="Content Placeholder 2">
            <a:extLst>
              <a:ext uri="{FF2B5EF4-FFF2-40B4-BE49-F238E27FC236}">
                <a16:creationId xmlns:a16="http://schemas.microsoft.com/office/drawing/2014/main" id="{11488D0B-8848-493E-977A-2E32AD268514}"/>
              </a:ext>
            </a:extLst>
          </p:cNvPr>
          <p:cNvSpPr>
            <a:spLocks noGrp="1"/>
          </p:cNvSpPr>
          <p:nvPr>
            <p:ph idx="1"/>
          </p:nvPr>
        </p:nvSpPr>
        <p:spPr>
          <a:xfrm>
            <a:off x="4090507" y="2628900"/>
            <a:ext cx="7454077" cy="3589785"/>
          </a:xfrm>
        </p:spPr>
        <p:txBody>
          <a:bodyPr vert="horz" lIns="91440" tIns="45720" rIns="91440" bIns="45720" rtlCol="0">
            <a:normAutofit/>
          </a:bodyPr>
          <a:lstStyle/>
          <a:p>
            <a:pPr marL="0" indent="0">
              <a:buNone/>
            </a:pPr>
            <a:r>
              <a:rPr lang="en-US" sz="2000" b="1">
                <a:ea typeface="+mn-lt"/>
                <a:cs typeface="+mn-lt"/>
              </a:rPr>
              <a:t>Response by</a:t>
            </a:r>
            <a:r>
              <a:rPr lang="en-US" sz="2000">
                <a:ea typeface="+mn-lt"/>
                <a:cs typeface="+mn-lt"/>
              </a:rPr>
              <a:t> (name):</a:t>
            </a:r>
          </a:p>
          <a:p>
            <a:pPr marL="0" indent="0">
              <a:buNone/>
            </a:pPr>
            <a:endParaRPr lang="en-US" sz="2000">
              <a:cs typeface="Calibri"/>
            </a:endParaRPr>
          </a:p>
        </p:txBody>
      </p:sp>
    </p:spTree>
    <p:extLst>
      <p:ext uri="{BB962C8B-B14F-4D97-AF65-F5344CB8AC3E}">
        <p14:creationId xmlns:p14="http://schemas.microsoft.com/office/powerpoint/2010/main" val="18048342"/>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8DBD742B7452445A5A89D2C9CC472CE" ma:contentTypeVersion="14" ma:contentTypeDescription="Create a new document." ma:contentTypeScope="" ma:versionID="078b0dadb5f2b6d9e355b67daac8a17b">
  <xsd:schema xmlns:xsd="http://www.w3.org/2001/XMLSchema" xmlns:xs="http://www.w3.org/2001/XMLSchema" xmlns:p="http://schemas.microsoft.com/office/2006/metadata/properties" xmlns:ns3="141132d6-b1b2-478b-ad6a-8b3fe04d55e5" xmlns:ns4="decddc14-b174-40a8-af1e-b8b7636c5e42" targetNamespace="http://schemas.microsoft.com/office/2006/metadata/properties" ma:root="true" ma:fieldsID="21d3b90bd9c3b1435215985c4c0bc442" ns3:_="" ns4:_="">
    <xsd:import namespace="141132d6-b1b2-478b-ad6a-8b3fe04d55e5"/>
    <xsd:import namespace="decddc14-b174-40a8-af1e-b8b7636c5e4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1132d6-b1b2-478b-ad6a-8b3fe04d55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ecddc14-b174-40a8-af1e-b8b7636c5e42"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08298F-DB4F-4C4F-BCE1-4F922F15C1F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6492B32-F6BC-47E6-9A7C-1D6FAE4AE7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1132d6-b1b2-478b-ad6a-8b3fe04d55e5"/>
    <ds:schemaRef ds:uri="decddc14-b174-40a8-af1e-b8b7636c5e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8D295D7-8980-472B-95FA-21C4448E57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66</TotalTime>
  <Words>73</Words>
  <Application>Microsoft Office PowerPoint</Application>
  <PresentationFormat>Widescreen</PresentationFormat>
  <Paragraphs>7</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Century Gothic</vt:lpstr>
      <vt:lpstr>Vapor Trail</vt:lpstr>
      <vt:lpstr>Topic 4 Collaborative PowerPoint Presentation</vt:lpstr>
      <vt:lpstr>PROMPT: from a UDL perspective discuss key factors to consider when designing assessments.</vt:lpstr>
      <vt:lpstr>PROMPT: Identify a specific assessment and describe how you could modify it using the principles of UDL to make it more inclusive. Explain how these modifications will support diverse learners and enhance their engagement and understanding.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Collaborative PowerPoint Presentation</dc:title>
  <dc:creator>Hutton, Kelli J</dc:creator>
  <cp:lastModifiedBy>Hutton, Kelli J</cp:lastModifiedBy>
  <cp:revision>2</cp:revision>
  <dcterms:created xsi:type="dcterms:W3CDTF">2021-06-30T18:22:47Z</dcterms:created>
  <dcterms:modified xsi:type="dcterms:W3CDTF">2025-06-04T17:26:05Z</dcterms:modified>
</cp:coreProperties>
</file>