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4" r:id="rId4"/>
  </p:sldMasterIdLst>
  <p:sldIdLst>
    <p:sldId id="267" r:id="rId5"/>
    <p:sldId id="268" r:id="rId6"/>
    <p:sldId id="264"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Hutton, Kelli J" initials="HKJ" lastIdx="2" clrIdx="0">
    <p:extLst>
      <p:ext uri="{19B8F6BF-5375-455C-9EA6-DF929625EA0E}">
        <p15:presenceInfo xmlns:p15="http://schemas.microsoft.com/office/powerpoint/2012/main" userId="Hutton, Kelli J"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2A6B5CA-AC12-4AB5-A3A5-A4F05F5546C7}" v="8" dt="2025-06-04T17:19:26.833"/>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72" autoAdjust="0"/>
    <p:restoredTop sz="94660"/>
  </p:normalViewPr>
  <p:slideViewPr>
    <p:cSldViewPr snapToGrid="0">
      <p:cViewPr varScale="1">
        <p:scale>
          <a:sx n="58" d="100"/>
          <a:sy n="58" d="100"/>
        </p:scale>
        <p:origin x="800" y="5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13"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tton, Kelli J" userId="d5f0e3fd-694d-4a7b-b53c-8e9c11ace552" providerId="ADAL" clId="{82A6B5CA-AC12-4AB5-A3A5-A4F05F5546C7}"/>
    <pc:docChg chg="undo custSel addSld delSld modSld">
      <pc:chgData name="Hutton, Kelli J" userId="d5f0e3fd-694d-4a7b-b53c-8e9c11ace552" providerId="ADAL" clId="{82A6B5CA-AC12-4AB5-A3A5-A4F05F5546C7}" dt="2025-06-04T17:26:03.259" v="527" actId="27636"/>
      <pc:docMkLst>
        <pc:docMk/>
      </pc:docMkLst>
      <pc:sldChg chg="del">
        <pc:chgData name="Hutton, Kelli J" userId="d5f0e3fd-694d-4a7b-b53c-8e9c11ace552" providerId="ADAL" clId="{82A6B5CA-AC12-4AB5-A3A5-A4F05F5546C7}" dt="2025-06-04T17:16:35.188" v="238" actId="2696"/>
        <pc:sldMkLst>
          <pc:docMk/>
          <pc:sldMk cId="1380125619" sldId="263"/>
        </pc:sldMkLst>
      </pc:sldChg>
      <pc:sldChg chg="addSp delSp modSp mod">
        <pc:chgData name="Hutton, Kelli J" userId="d5f0e3fd-694d-4a7b-b53c-8e9c11ace552" providerId="ADAL" clId="{82A6B5CA-AC12-4AB5-A3A5-A4F05F5546C7}" dt="2025-06-04T17:19:40.388" v="483" actId="14100"/>
        <pc:sldMkLst>
          <pc:docMk/>
          <pc:sldMk cId="18048342" sldId="264"/>
        </pc:sldMkLst>
        <pc:spChg chg="mod">
          <ac:chgData name="Hutton, Kelli J" userId="d5f0e3fd-694d-4a7b-b53c-8e9c11ace552" providerId="ADAL" clId="{82A6B5CA-AC12-4AB5-A3A5-A4F05F5546C7}" dt="2025-06-04T17:19:40.388" v="483" actId="14100"/>
          <ac:spMkLst>
            <pc:docMk/>
            <pc:sldMk cId="18048342" sldId="264"/>
            <ac:spMk id="2" creationId="{00CCC90E-8B1F-494C-B7E5-CE8ACB73E4EF}"/>
          </ac:spMkLst>
        </pc:spChg>
        <pc:spChg chg="add del mod">
          <ac:chgData name="Hutton, Kelli J" userId="d5f0e3fd-694d-4a7b-b53c-8e9c11ace552" providerId="ADAL" clId="{82A6B5CA-AC12-4AB5-A3A5-A4F05F5546C7}" dt="2025-06-04T17:19:26.833" v="480" actId="478"/>
          <ac:spMkLst>
            <pc:docMk/>
            <pc:sldMk cId="18048342" sldId="264"/>
            <ac:spMk id="4" creationId="{7BB97506-3F40-EB11-A375-DA48BC8238C4}"/>
          </ac:spMkLst>
        </pc:spChg>
      </pc:sldChg>
      <pc:sldChg chg="addSp delSp modSp add mod">
        <pc:chgData name="Hutton, Kelli J" userId="d5f0e3fd-694d-4a7b-b53c-8e9c11ace552" providerId="ADAL" clId="{82A6B5CA-AC12-4AB5-A3A5-A4F05F5546C7}" dt="2025-06-04T17:26:03.259" v="527" actId="27636"/>
        <pc:sldMkLst>
          <pc:docMk/>
          <pc:sldMk cId="1229997301" sldId="268"/>
        </pc:sldMkLst>
        <pc:spChg chg="mod">
          <ac:chgData name="Hutton, Kelli J" userId="d5f0e3fd-694d-4a7b-b53c-8e9c11ace552" providerId="ADAL" clId="{82A6B5CA-AC12-4AB5-A3A5-A4F05F5546C7}" dt="2025-06-04T17:26:03.259" v="527" actId="27636"/>
          <ac:spMkLst>
            <pc:docMk/>
            <pc:sldMk cId="1229997301" sldId="268"/>
            <ac:spMk id="2" creationId="{3AF06C86-6A9F-EDB2-ADCE-2763320C43B3}"/>
          </ac:spMkLst>
        </pc:spChg>
        <pc:spChg chg="add del mod">
          <ac:chgData name="Hutton, Kelli J" userId="d5f0e3fd-694d-4a7b-b53c-8e9c11ace552" providerId="ADAL" clId="{82A6B5CA-AC12-4AB5-A3A5-A4F05F5546C7}" dt="2025-06-04T17:13:32.070" v="224" actId="478"/>
          <ac:spMkLst>
            <pc:docMk/>
            <pc:sldMk cId="1229997301" sldId="268"/>
            <ac:spMk id="4" creationId="{F0F57453-5ECF-80D0-9862-B06077BE0A59}"/>
          </ac:spMkLst>
        </pc:spChg>
      </pc:sldChg>
      <pc:sldChg chg="addSp delSp modSp add del mod setBg delDesignElem">
        <pc:chgData name="Hutton, Kelli J" userId="d5f0e3fd-694d-4a7b-b53c-8e9c11ace552" providerId="ADAL" clId="{82A6B5CA-AC12-4AB5-A3A5-A4F05F5546C7}" dt="2025-06-04T17:09:08.676" v="9"/>
        <pc:sldMkLst>
          <pc:docMk/>
          <pc:sldMk cId="1986416934" sldId="278"/>
        </pc:sldMkLst>
        <pc:spChg chg="mod">
          <ac:chgData name="Hutton, Kelli J" userId="d5f0e3fd-694d-4a7b-b53c-8e9c11ace552" providerId="ADAL" clId="{82A6B5CA-AC12-4AB5-A3A5-A4F05F5546C7}" dt="2025-06-04T17:09:08.676" v="9"/>
          <ac:spMkLst>
            <pc:docMk/>
            <pc:sldMk cId="1986416934" sldId="278"/>
            <ac:spMk id="2" creationId="{00CCC90E-8B1F-494C-B7E5-CE8ACB73E4EF}"/>
          </ac:spMkLst>
        </pc:spChg>
        <pc:spChg chg="add del">
          <ac:chgData name="Hutton, Kelli J" userId="d5f0e3fd-694d-4a7b-b53c-8e9c11ace552" providerId="ADAL" clId="{82A6B5CA-AC12-4AB5-A3A5-A4F05F5546C7}" dt="2025-06-04T17:09:08.676" v="9"/>
          <ac:spMkLst>
            <pc:docMk/>
            <pc:sldMk cId="1986416934" sldId="278"/>
            <ac:spMk id="22" creationId="{7CB4857B-ED7C-444D-9F04-2F885114A1C2}"/>
          </ac:spMkLst>
        </pc:spChg>
        <pc:spChg chg="add del">
          <ac:chgData name="Hutton, Kelli J" userId="d5f0e3fd-694d-4a7b-b53c-8e9c11ace552" providerId="ADAL" clId="{82A6B5CA-AC12-4AB5-A3A5-A4F05F5546C7}" dt="2025-06-04T17:09:08.676" v="9"/>
          <ac:spMkLst>
            <pc:docMk/>
            <pc:sldMk cId="1986416934" sldId="278"/>
            <ac:spMk id="23" creationId="{D18046FB-44EA-4FD8-A585-EA09A319B2D0}"/>
          </ac:spMkLst>
        </pc:spChg>
        <pc:spChg chg="add del">
          <ac:chgData name="Hutton, Kelli J" userId="d5f0e3fd-694d-4a7b-b53c-8e9c11ace552" providerId="ADAL" clId="{82A6B5CA-AC12-4AB5-A3A5-A4F05F5546C7}" dt="2025-06-04T17:09:08.676" v="9"/>
          <ac:spMkLst>
            <pc:docMk/>
            <pc:sldMk cId="1986416934" sldId="278"/>
            <ac:spMk id="24" creationId="{479F5F2B-8B58-4140-AE6A-51F6C67B18D9}"/>
          </ac:spMkLst>
        </pc:spChg>
      </pc:sldChg>
    </pc:docChg>
  </pc:docChgLst>
</pc:chgInfo>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ctrTitle"/>
          </p:nvPr>
        </p:nvSpPr>
        <p:spPr>
          <a:xfrm>
            <a:off x="1371600" y="1803405"/>
            <a:ext cx="9448800" cy="1825096"/>
          </a:xfrm>
        </p:spPr>
        <p:txBody>
          <a:bodyPr anchor="b">
            <a:normAutofit/>
          </a:bodyPr>
          <a:lstStyle>
            <a:lvl1pPr algn="l">
              <a:defRPr sz="6000"/>
            </a:lvl1pPr>
          </a:lstStyle>
          <a:p>
            <a:r>
              <a:rPr lang="en-US"/>
              <a:t>Click to edit Master title style</a:t>
            </a:r>
            <a:endParaRPr lang="en-US" dirty="0"/>
          </a:p>
        </p:txBody>
      </p:sp>
      <p:sp>
        <p:nvSpPr>
          <p:cNvPr id="3" name="Subtitle 2"/>
          <p:cNvSpPr>
            <a:spLocks noGrp="1"/>
          </p:cNvSpPr>
          <p:nvPr>
            <p:ph type="subTitle" idx="1"/>
          </p:nvPr>
        </p:nvSpPr>
        <p:spPr>
          <a:xfrm>
            <a:off x="1371600" y="3632201"/>
            <a:ext cx="9448800" cy="685800"/>
          </a:xfrm>
        </p:spPr>
        <p:txBody>
          <a:bodyPr>
            <a:normAutofit/>
          </a:bodyPr>
          <a:lstStyle>
            <a:lvl1pPr marL="0" indent="0" algn="l">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909561" y="4314328"/>
            <a:ext cx="2910840" cy="374642"/>
          </a:xfrm>
        </p:spPr>
        <p:txBody>
          <a:bodyPr/>
          <a:lstStyle/>
          <a:p>
            <a:fld id="{846CE7D5-CF57-46EF-B807-FDD0502418D4}" type="datetimeFigureOut">
              <a:rPr lang="en-US" smtClean="0"/>
              <a:t>6/4/2025</a:t>
            </a:fld>
            <a:endParaRPr lang="en-US"/>
          </a:p>
        </p:txBody>
      </p:sp>
      <p:sp>
        <p:nvSpPr>
          <p:cNvPr id="5" name="Footer Placeholder 4"/>
          <p:cNvSpPr>
            <a:spLocks noGrp="1"/>
          </p:cNvSpPr>
          <p:nvPr>
            <p:ph type="ftr" sz="quarter" idx="11"/>
          </p:nvPr>
        </p:nvSpPr>
        <p:spPr>
          <a:xfrm>
            <a:off x="1371600" y="4323845"/>
            <a:ext cx="6400800" cy="365125"/>
          </a:xfrm>
        </p:spPr>
        <p:txBody>
          <a:bodyPr/>
          <a:lstStyle/>
          <a:p>
            <a:endParaRPr lang="en-US"/>
          </a:p>
        </p:txBody>
      </p:sp>
      <p:sp>
        <p:nvSpPr>
          <p:cNvPr id="6" name="Slide Number Placeholder 5"/>
          <p:cNvSpPr>
            <a:spLocks noGrp="1"/>
          </p:cNvSpPr>
          <p:nvPr>
            <p:ph type="sldNum" sz="quarter" idx="12"/>
          </p:nvPr>
        </p:nvSpPr>
        <p:spPr>
          <a:xfrm>
            <a:off x="8077200" y="1430866"/>
            <a:ext cx="2743200" cy="365125"/>
          </a:xfr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7757301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777" y="4697360"/>
            <a:ext cx="10822034" cy="819355"/>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1727" y="941439"/>
            <a:ext cx="10821840" cy="3478161"/>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5516715"/>
            <a:ext cx="10820400" cy="701969"/>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7409883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2"/>
            <a:ext cx="10820400" cy="2802467"/>
          </a:xfrm>
        </p:spPr>
        <p:txBody>
          <a:bodyPr anchor="ctr"/>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9133"/>
            <a:ext cx="10130516" cy="99906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846CE7D5-CF57-46EF-B807-FDD0502418D4}" type="datetimeFigureOut">
              <a:rPr lang="en-US" smtClean="0"/>
              <a:t>6/4/2025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2427168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pic>
        <p:nvPicPr>
          <p:cNvPr id="11" name="Picture 10"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67" y="753533"/>
            <a:ext cx="10151533" cy="2604495"/>
          </a:xfrm>
        </p:spPr>
        <p:txBody>
          <a:bodyPr anchor="ctr"/>
          <a:lstStyle>
            <a:lvl1pPr algn="l">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303865" y="3365556"/>
            <a:ext cx="9592736" cy="444443"/>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1024467" y="3959862"/>
            <a:ext cx="10151533" cy="679871"/>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81000"/>
            <a:ext cx="2910840" cy="365125"/>
          </a:xfrm>
        </p:spPr>
        <p:txBody>
          <a:bodyPr/>
          <a:lstStyle>
            <a:lvl1pPr algn="r">
              <a:defRPr/>
            </a:lvl1pPr>
          </a:lstStyle>
          <a:p>
            <a:fld id="{846CE7D5-CF57-46EF-B807-FDD0502418D4}" type="datetimeFigureOut">
              <a:rPr lang="en-US" smtClean="0"/>
              <a:t>6/4/2025</a:t>
            </a:fld>
            <a:endParaRPr lang="en-US"/>
          </a:p>
        </p:txBody>
      </p:sp>
      <p:sp>
        <p:nvSpPr>
          <p:cNvPr id="6" name="Footer Placeholder 5"/>
          <p:cNvSpPr>
            <a:spLocks noGrp="1"/>
          </p:cNvSpPr>
          <p:nvPr>
            <p:ph type="ftr" sz="quarter" idx="11"/>
          </p:nvPr>
        </p:nvSpPr>
        <p:spPr>
          <a:xfrm>
            <a:off x="685800" y="379941"/>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330EA680-D336-4FF7-8B7A-9848BB0A1C32}" type="slidenum">
              <a:rPr lang="en-US" smtClean="0"/>
              <a:t>‹#›</a:t>
            </a:fld>
            <a:endParaRPr lang="en-US"/>
          </a:p>
        </p:txBody>
      </p:sp>
      <p:sp>
        <p:nvSpPr>
          <p:cNvPr id="9" name="TextBox 8"/>
          <p:cNvSpPr txBox="1"/>
          <p:nvPr/>
        </p:nvSpPr>
        <p:spPr>
          <a:xfrm>
            <a:off x="476250" y="93345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0" name="TextBox 9"/>
          <p:cNvSpPr txBox="1"/>
          <p:nvPr/>
        </p:nvSpPr>
        <p:spPr>
          <a:xfrm>
            <a:off x="10984230" y="2701290"/>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18937020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1024495" y="1124701"/>
            <a:ext cx="10146186" cy="2511835"/>
          </a:xfrm>
        </p:spPr>
        <p:txBody>
          <a:bodyPr anchor="b"/>
          <a:lstStyle>
            <a:lvl1pPr algn="l">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1024467" y="3648315"/>
            <a:ext cx="10144654" cy="99988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814452" y="378883"/>
            <a:ext cx="2910840" cy="365125"/>
          </a:xfrm>
        </p:spPr>
        <p:txBody>
          <a:bodyPr/>
          <a:lstStyle>
            <a:lvl1pPr algn="r">
              <a:defRPr/>
            </a:lvl1pPr>
          </a:lstStyle>
          <a:p>
            <a:fld id="{846CE7D5-CF57-46EF-B807-FDD0502418D4}" type="datetimeFigureOut">
              <a:rPr lang="en-US" smtClean="0"/>
              <a:t>6/4/2025</a:t>
            </a:fld>
            <a:endParaRPr lang="en-US"/>
          </a:p>
        </p:txBody>
      </p:sp>
      <p:sp>
        <p:nvSpPr>
          <p:cNvPr id="6" name="Footer Placeholder 5"/>
          <p:cNvSpPr>
            <a:spLocks noGrp="1"/>
          </p:cNvSpPr>
          <p:nvPr>
            <p:ph type="ftr" sz="quarter" idx="11"/>
          </p:nvPr>
        </p:nvSpPr>
        <p:spPr>
          <a:xfrm>
            <a:off x="685800" y="378883"/>
            <a:ext cx="6991492" cy="365125"/>
          </a:xfrm>
        </p:spPr>
        <p:txBody>
          <a:bodyPr/>
          <a:lstStyle/>
          <a:p>
            <a:endParaRPr lang="en-US"/>
          </a:p>
        </p:txBody>
      </p:sp>
      <p:sp>
        <p:nvSpPr>
          <p:cNvPr id="7" name="Slide Number Placeholder 6"/>
          <p:cNvSpPr>
            <a:spLocks noGrp="1"/>
          </p:cNvSpPr>
          <p:nvPr>
            <p:ph type="sldNum" sz="quarter" idx="12"/>
          </p:nvPr>
        </p:nvSpPr>
        <p:spPr>
          <a:xfrm>
            <a:off x="10862452" y="381000"/>
            <a:ext cx="643748" cy="365125"/>
          </a:xfr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35126460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2895600" y="761999"/>
            <a:ext cx="8610599" cy="1303867"/>
          </a:xfrm>
        </p:spPr>
        <p:txBody>
          <a:bodyPr/>
          <a:lstStyle/>
          <a:p>
            <a:r>
              <a:rPr lang="en-US"/>
              <a:t>Click to edit Master title style</a:t>
            </a:r>
            <a:endParaRPr lang="en-US" dirty="0"/>
          </a:p>
        </p:txBody>
      </p:sp>
      <p:sp>
        <p:nvSpPr>
          <p:cNvPr id="7" name="Text Placeholder 2"/>
          <p:cNvSpPr>
            <a:spLocks noGrp="1"/>
          </p:cNvSpPr>
          <p:nvPr>
            <p:ph type="body" idx="1"/>
          </p:nvPr>
        </p:nvSpPr>
        <p:spPr>
          <a:xfrm>
            <a:off x="685800" y="2202080"/>
            <a:ext cx="3456432" cy="617320"/>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685799"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368800" y="2201333"/>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366858" y="2904067"/>
            <a:ext cx="3456432" cy="331461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8051800" y="2192866"/>
            <a:ext cx="3456432" cy="626534"/>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8051801" y="2904565"/>
            <a:ext cx="3456432" cy="331413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46CE7D5-CF57-46EF-B807-FDD0502418D4}" type="datetimeFigureOut">
              <a:rPr lang="en-US" smtClean="0"/>
              <a:t>6/4/2025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9791756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2895600" y="762000"/>
            <a:ext cx="8610599" cy="1295400"/>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8618" y="4191000"/>
            <a:ext cx="3451582"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688618" y="2362200"/>
            <a:ext cx="3451582"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8618" y="4873764"/>
            <a:ext cx="3451582"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374263" y="4191000"/>
            <a:ext cx="3448935"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374263" y="2362200"/>
            <a:ext cx="3448936"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374264" y="4873763"/>
            <a:ext cx="344893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8049731" y="4191000"/>
            <a:ext cx="3456469" cy="682765"/>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8049855" y="2362200"/>
            <a:ext cx="3447878"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8049731" y="4873761"/>
            <a:ext cx="3452445" cy="1344921"/>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846CE7D5-CF57-46EF-B807-FDD0502418D4}" type="datetimeFigureOut">
              <a:rPr lang="en-US" smtClean="0"/>
              <a:t>6/4/2025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0892260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685800" y="2194559"/>
            <a:ext cx="10820400" cy="40241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96840800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pic>
        <p:nvPicPr>
          <p:cNvPr id="9" name="Picture 8"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Vertical Title 1"/>
          <p:cNvSpPr>
            <a:spLocks noGrp="1"/>
          </p:cNvSpPr>
          <p:nvPr>
            <p:ph type="title" orient="vert"/>
          </p:nvPr>
        </p:nvSpPr>
        <p:spPr>
          <a:xfrm>
            <a:off x="9448800" y="745066"/>
            <a:ext cx="2057400" cy="3903133"/>
          </a:xfrm>
        </p:spPr>
        <p:txBody>
          <a:bodyPr vert="eaVert"/>
          <a:lstStyle>
            <a:lvl1pPr algn="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1024466" y="745067"/>
            <a:ext cx="8204201" cy="39031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814452" y="379941"/>
            <a:ext cx="2910840" cy="365125"/>
          </a:xfrm>
        </p:spPr>
        <p:txBody>
          <a:bodyPr/>
          <a:lstStyle>
            <a:lvl1pPr algn="r">
              <a:defRPr/>
            </a:lvl1pPr>
          </a:lstStyle>
          <a:p>
            <a:fld id="{846CE7D5-CF57-46EF-B807-FDD0502418D4}" type="datetimeFigureOut">
              <a:rPr lang="en-US" smtClean="0"/>
              <a:t>6/4/2025</a:t>
            </a:fld>
            <a:endParaRPr lang="en-US"/>
          </a:p>
        </p:txBody>
      </p:sp>
      <p:sp>
        <p:nvSpPr>
          <p:cNvPr id="5" name="Footer Placeholder 4"/>
          <p:cNvSpPr>
            <a:spLocks noGrp="1"/>
          </p:cNvSpPr>
          <p:nvPr>
            <p:ph type="ftr" sz="quarter" idx="11"/>
          </p:nvPr>
        </p:nvSpPr>
        <p:spPr>
          <a:xfrm>
            <a:off x="685800" y="381000"/>
            <a:ext cx="6991492" cy="36512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3325678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46CE7D5-CF57-46EF-B807-FDD0502418D4}" type="datetimeFigureOut">
              <a:rPr lang="en-US" smtClean="0"/>
              <a:t>6/4/2025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992681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pic>
        <p:nvPicPr>
          <p:cNvPr id="8" name="Picture 7" descr="C1-HD-BTM.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75150"/>
            <a:ext cx="12192000" cy="2482850"/>
          </a:xfrm>
          <a:prstGeom prst="rect">
            <a:avLst/>
          </a:prstGeom>
        </p:spPr>
      </p:pic>
      <p:sp>
        <p:nvSpPr>
          <p:cNvPr id="2" name="Title 1"/>
          <p:cNvSpPr>
            <a:spLocks noGrp="1"/>
          </p:cNvSpPr>
          <p:nvPr>
            <p:ph type="title"/>
          </p:nvPr>
        </p:nvSpPr>
        <p:spPr>
          <a:xfrm>
            <a:off x="685800" y="753533"/>
            <a:ext cx="10820399" cy="2801935"/>
          </a:xfrm>
        </p:spPr>
        <p:txBody>
          <a:bodyPr anchor="b">
            <a:normAutofit/>
          </a:bodyPr>
          <a:lstStyle>
            <a:lvl1pPr algn="r">
              <a:defRPr sz="4000"/>
            </a:lvl1pPr>
          </a:lstStyle>
          <a:p>
            <a:r>
              <a:rPr lang="en-US"/>
              <a:t>Click to edit Master title style</a:t>
            </a:r>
            <a:endParaRPr lang="en-US" dirty="0"/>
          </a:p>
        </p:txBody>
      </p:sp>
      <p:sp>
        <p:nvSpPr>
          <p:cNvPr id="3" name="Text Placeholder 2"/>
          <p:cNvSpPr>
            <a:spLocks noGrp="1"/>
          </p:cNvSpPr>
          <p:nvPr>
            <p:ph type="body" idx="1"/>
          </p:nvPr>
        </p:nvSpPr>
        <p:spPr>
          <a:xfrm>
            <a:off x="1024467" y="3641725"/>
            <a:ext cx="10490200" cy="955675"/>
          </a:xfrm>
        </p:spPr>
        <p:txBody>
          <a:bodyPr>
            <a:normAutofit/>
          </a:bodyPr>
          <a:lstStyle>
            <a:lvl1pPr marL="0" indent="0" algn="r">
              <a:buNone/>
              <a:defRPr sz="22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814452" y="381000"/>
            <a:ext cx="2910840" cy="365125"/>
          </a:xfrm>
        </p:spPr>
        <p:txBody>
          <a:bodyPr/>
          <a:lstStyle>
            <a:lvl1pPr algn="r">
              <a:defRPr/>
            </a:lvl1pPr>
          </a:lstStyle>
          <a:p>
            <a:fld id="{846CE7D5-CF57-46EF-B807-FDD0502418D4}" type="datetimeFigureOut">
              <a:rPr lang="en-US" smtClean="0"/>
              <a:t>6/4/2025</a:t>
            </a:fld>
            <a:endParaRPr lang="en-US"/>
          </a:p>
        </p:txBody>
      </p:sp>
      <p:sp>
        <p:nvSpPr>
          <p:cNvPr id="5" name="Footer Placeholder 4"/>
          <p:cNvSpPr>
            <a:spLocks noGrp="1"/>
          </p:cNvSpPr>
          <p:nvPr>
            <p:ph type="ftr" sz="quarter" idx="11"/>
          </p:nvPr>
        </p:nvSpPr>
        <p:spPr>
          <a:xfrm>
            <a:off x="685800" y="381001"/>
            <a:ext cx="6991492" cy="364065"/>
          </a:xfrm>
        </p:spPr>
        <p:txBody>
          <a:bodyPr/>
          <a:lstStyle/>
          <a:p>
            <a:endParaRPr lang="en-US"/>
          </a:p>
        </p:txBody>
      </p:sp>
      <p:sp>
        <p:nvSpPr>
          <p:cNvPr id="6" name="Slide Number Placeholder 5"/>
          <p:cNvSpPr>
            <a:spLocks noGrp="1"/>
          </p:cNvSpPr>
          <p:nvPr>
            <p:ph type="sldNum" sz="quarter" idx="12"/>
          </p:nvPr>
        </p:nvSpPr>
        <p:spPr>
          <a:xfrm>
            <a:off x="10862452" y="381000"/>
            <a:ext cx="643748" cy="365125"/>
          </a:xfrm>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13588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58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2194559"/>
            <a:ext cx="5334000" cy="40241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46CE7D5-CF57-46EF-B807-FDD0502418D4}"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1414684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895600" y="762000"/>
            <a:ext cx="8610600" cy="1295400"/>
          </a:xfrm>
        </p:spPr>
        <p:txBody>
          <a:bodyPr/>
          <a:lstStyle/>
          <a:p>
            <a:r>
              <a:rPr lang="en-US"/>
              <a:t>Click to edit Master title style</a:t>
            </a:r>
            <a:endParaRPr lang="en-US" dirty="0"/>
          </a:p>
        </p:txBody>
      </p:sp>
      <p:sp>
        <p:nvSpPr>
          <p:cNvPr id="3" name="Text Placeholder 2"/>
          <p:cNvSpPr>
            <a:spLocks noGrp="1"/>
          </p:cNvSpPr>
          <p:nvPr>
            <p:ph type="body" idx="1"/>
          </p:nvPr>
        </p:nvSpPr>
        <p:spPr>
          <a:xfrm>
            <a:off x="914409" y="2183802"/>
            <a:ext cx="5079991"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3132666"/>
            <a:ext cx="5311775"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00800" y="2183802"/>
            <a:ext cx="5105400" cy="823912"/>
          </a:xfrm>
        </p:spPr>
        <p:txBody>
          <a:bodyPr anchor="b">
            <a:norm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3132666"/>
            <a:ext cx="5334000" cy="308601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846CE7D5-CF57-46EF-B807-FDD0502418D4}" type="datetimeFigureOut">
              <a:rPr lang="en-US" smtClean="0"/>
              <a:t>6/4/2025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41015409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846CE7D5-CF57-46EF-B807-FDD0502418D4}" type="datetimeFigureOut">
              <a:rPr lang="en-US" smtClean="0"/>
              <a:t>6/4/2025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481744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6/4/2025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374601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4114800" cy="1600200"/>
          </a:xfrm>
        </p:spPr>
        <p:txBody>
          <a:bodyPr anchor="b"/>
          <a:lstStyle>
            <a:lvl1pPr algn="l">
              <a:defRPr sz="3200"/>
            </a:lvl1pPr>
          </a:lstStyle>
          <a:p>
            <a:r>
              <a:rPr lang="en-US"/>
              <a:t>Click to edit Master title style</a:t>
            </a:r>
            <a:endParaRPr lang="en-US" dirty="0"/>
          </a:p>
        </p:txBody>
      </p:sp>
      <p:sp>
        <p:nvSpPr>
          <p:cNvPr id="3" name="Content Placeholder 2"/>
          <p:cNvSpPr>
            <a:spLocks noGrp="1"/>
          </p:cNvSpPr>
          <p:nvPr>
            <p:ph idx="1"/>
          </p:nvPr>
        </p:nvSpPr>
        <p:spPr>
          <a:xfrm>
            <a:off x="4995582" y="746759"/>
            <a:ext cx="6510618" cy="5471925"/>
          </a:xfrm>
        </p:spPr>
        <p:txBody>
          <a:bodyPr anchor="ct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5800" y="3124199"/>
            <a:ext cx="411480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6432066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1524000"/>
            <a:ext cx="6873240" cy="1600200"/>
          </a:xfrm>
        </p:spPr>
        <p:txBody>
          <a:bodyPr anchor="b"/>
          <a:lstStyle>
            <a:lvl1pPr algn="l">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861238" y="751241"/>
            <a:ext cx="3644962" cy="5467443"/>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5800" y="3124199"/>
            <a:ext cx="6873240" cy="3094485"/>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6/4/2025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340478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8" name="Picture 7" descr="C1-HD-TOP.png"/>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0" y="0"/>
            <a:ext cx="12192000" cy="1441450"/>
          </a:xfrm>
          <a:prstGeom prst="rect">
            <a:avLst/>
          </a:prstGeom>
        </p:spPr>
      </p:pic>
      <p:sp>
        <p:nvSpPr>
          <p:cNvPr id="2" name="Title Placeholder 1"/>
          <p:cNvSpPr>
            <a:spLocks noGrp="1"/>
          </p:cNvSpPr>
          <p:nvPr>
            <p:ph type="title"/>
          </p:nvPr>
        </p:nvSpPr>
        <p:spPr>
          <a:xfrm>
            <a:off x="2895600" y="764373"/>
            <a:ext cx="8610600" cy="129302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5800" y="2194560"/>
            <a:ext cx="10820400" cy="4024125"/>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595360" y="6356350"/>
            <a:ext cx="291084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846CE7D5-CF57-46EF-B807-FDD0502418D4}" type="datetimeFigureOut">
              <a:rPr lang="en-US" smtClean="0"/>
              <a:t>6/4/2025</a:t>
            </a:fld>
            <a:endParaRPr lang="en-US"/>
          </a:p>
        </p:txBody>
      </p:sp>
      <p:sp>
        <p:nvSpPr>
          <p:cNvPr id="5" name="Footer Placeholder 4"/>
          <p:cNvSpPr>
            <a:spLocks noGrp="1"/>
          </p:cNvSpPr>
          <p:nvPr>
            <p:ph type="ftr" sz="quarter" idx="3"/>
          </p:nvPr>
        </p:nvSpPr>
        <p:spPr>
          <a:xfrm>
            <a:off x="685800" y="6355845"/>
            <a:ext cx="777240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63000" y="381000"/>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631617317"/>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 id="2147483756" r:id="rId12"/>
    <p:sldLayoutId id="2147483757" r:id="rId13"/>
    <p:sldLayoutId id="2147483758" r:id="rId14"/>
    <p:sldLayoutId id="2147483759" r:id="rId15"/>
    <p:sldLayoutId id="2147483760" r:id="rId16"/>
    <p:sldLayoutId id="2147483761" r:id="rId17"/>
  </p:sldLayoutIdLst>
  <p:txStyles>
    <p:titleStyle>
      <a:lvl1pPr algn="r" defTabSz="914400" rtl="0" eaLnBrk="1" latinLnBrk="0" hangingPunct="1">
        <a:lnSpc>
          <a:spcPct val="90000"/>
        </a:lnSpc>
        <a:spcBef>
          <a:spcPct val="0"/>
        </a:spcBef>
        <a:buNone/>
        <a:defRPr sz="4000" kern="1200" cap="all" baseline="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45809"/>
            <a:ext cx="9144000" cy="1564716"/>
          </a:xfrm>
        </p:spPr>
        <p:txBody>
          <a:bodyPr>
            <a:normAutofit/>
          </a:bodyPr>
          <a:lstStyle/>
          <a:p>
            <a:pPr algn="l"/>
            <a:r>
              <a:rPr lang="en-US" sz="4800" dirty="0">
                <a:cs typeface="Calibri Light"/>
              </a:rPr>
              <a:t>Topic 4 Collaborative PowerPoint Presentation</a:t>
            </a:r>
            <a:endParaRPr lang="en-US" sz="4800" dirty="0"/>
          </a:p>
        </p:txBody>
      </p:sp>
      <p:sp>
        <p:nvSpPr>
          <p:cNvPr id="3" name="Subtitle 2"/>
          <p:cNvSpPr>
            <a:spLocks noGrp="1"/>
          </p:cNvSpPr>
          <p:nvPr>
            <p:ph type="subTitle" idx="1"/>
          </p:nvPr>
        </p:nvSpPr>
        <p:spPr>
          <a:xfrm>
            <a:off x="1524000" y="3947050"/>
            <a:ext cx="9144000" cy="572583"/>
          </a:xfrm>
        </p:spPr>
        <p:txBody>
          <a:bodyPr vert="horz" lIns="91440" tIns="45720" rIns="91440" bIns="45720" rtlCol="0" anchor="t">
            <a:normAutofit fontScale="32500" lnSpcReduction="20000"/>
          </a:bodyPr>
          <a:lstStyle/>
          <a:p>
            <a:r>
              <a:rPr lang="en-US" sz="7400" dirty="0">
                <a:cs typeface="Calibri"/>
              </a:rPr>
              <a:t>UDL and Assessment</a:t>
            </a:r>
            <a:endParaRPr lang="en-US" sz="7400" dirty="0"/>
          </a:p>
          <a:p>
            <a:pPr algn="l"/>
            <a:r>
              <a:rPr lang="en-US" sz="2000" dirty="0">
                <a:cs typeface="Calibri"/>
              </a:rPr>
              <a:t> </a:t>
            </a:r>
            <a:endParaRPr lang="en-US" sz="2000" dirty="0"/>
          </a:p>
        </p:txBody>
      </p:sp>
    </p:spTree>
    <p:extLst>
      <p:ext uri="{BB962C8B-B14F-4D97-AF65-F5344CB8AC3E}">
        <p14:creationId xmlns:p14="http://schemas.microsoft.com/office/powerpoint/2010/main" val="23194260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hade val="98000"/>
                <a:satMod val="150000"/>
                <a:lumMod val="102000"/>
              </a:schemeClr>
            </a:gs>
            <a:gs pos="50000">
              <a:schemeClr val="bg1">
                <a:tint val="98000"/>
                <a:shade val="90000"/>
                <a:satMod val="130000"/>
                <a:lumMod val="103000"/>
              </a:schemeClr>
            </a:gs>
            <a:gs pos="100000">
              <a:schemeClr val="bg1">
                <a:shade val="63000"/>
                <a:satMod val="120000"/>
              </a:schemeClr>
            </a:gs>
          </a:gsLst>
          <a:lin ang="5400000" scaled="0"/>
        </a:gradFill>
        <a:effectLst/>
      </p:bgPr>
    </p:bg>
    <p:spTree>
      <p:nvGrpSpPr>
        <p:cNvPr id="1" name="">
          <a:extLst>
            <a:ext uri="{FF2B5EF4-FFF2-40B4-BE49-F238E27FC236}">
              <a16:creationId xmlns:a16="http://schemas.microsoft.com/office/drawing/2014/main" id="{205DFA9E-4D8C-0147-CD26-02F4E2217482}"/>
            </a:ext>
          </a:extLst>
        </p:cNvPr>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C76E2A02-F254-83D0-E0D6-C11E21F65F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3AF06C86-6A9F-EDB2-ADCE-2763320C43B3}"/>
              </a:ext>
            </a:extLst>
          </p:cNvPr>
          <p:cNvSpPr>
            <a:spLocks noGrp="1"/>
          </p:cNvSpPr>
          <p:nvPr>
            <p:ph type="title"/>
          </p:nvPr>
        </p:nvSpPr>
        <p:spPr>
          <a:xfrm>
            <a:off x="3668617" y="764372"/>
            <a:ext cx="7855960" cy="1432289"/>
          </a:xfrm>
        </p:spPr>
        <p:txBody>
          <a:bodyPr>
            <a:normAutofit/>
          </a:bodyPr>
          <a:lstStyle/>
          <a:p>
            <a:pPr algn="l"/>
            <a:r>
              <a:rPr lang="en-US" sz="3100" b="1" dirty="0">
                <a:cs typeface="Calibri Light"/>
              </a:rPr>
              <a:t>PROMPT</a:t>
            </a:r>
            <a:r>
              <a:rPr lang="en-US" sz="3100" dirty="0">
                <a:cs typeface="Calibri Light"/>
              </a:rPr>
              <a:t>: from a UDL perspective discuss key factors </a:t>
            </a:r>
            <a:r>
              <a:rPr lang="en-US" sz="3100">
                <a:cs typeface="Calibri Light"/>
              </a:rPr>
              <a:t>to consider when </a:t>
            </a:r>
            <a:r>
              <a:rPr lang="en-US" sz="3100" dirty="0">
                <a:cs typeface="Calibri Light"/>
              </a:rPr>
              <a:t>designing assessments.</a:t>
            </a:r>
            <a:endParaRPr lang="en-US" sz="3100" dirty="0"/>
          </a:p>
        </p:txBody>
      </p:sp>
      <p:sp>
        <p:nvSpPr>
          <p:cNvPr id="10" name="Rectangle 9">
            <a:extLst>
              <a:ext uri="{FF2B5EF4-FFF2-40B4-BE49-F238E27FC236}">
                <a16:creationId xmlns:a16="http://schemas.microsoft.com/office/drawing/2014/main" id="{202F077D-F437-3D1C-E8FC-28E6ED693D3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5F0994C8-B273-097F-0032-2720A7B1BCB3}"/>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43750"/>
          <a:stretch/>
        </p:blipFill>
        <p:spPr>
          <a:xfrm rot="16200000">
            <a:off x="-1265719" y="2187575"/>
            <a:ext cx="6858000" cy="2482850"/>
          </a:xfrm>
          <a:prstGeom prst="rect">
            <a:avLst/>
          </a:prstGeom>
        </p:spPr>
      </p:pic>
      <p:sp>
        <p:nvSpPr>
          <p:cNvPr id="3" name="Content Placeholder 2">
            <a:extLst>
              <a:ext uri="{FF2B5EF4-FFF2-40B4-BE49-F238E27FC236}">
                <a16:creationId xmlns:a16="http://schemas.microsoft.com/office/drawing/2014/main" id="{C697C9C4-6B65-82C9-C2DE-95DEDF3D4581}"/>
              </a:ext>
            </a:extLst>
          </p:cNvPr>
          <p:cNvSpPr>
            <a:spLocks noGrp="1"/>
          </p:cNvSpPr>
          <p:nvPr>
            <p:ph idx="1"/>
          </p:nvPr>
        </p:nvSpPr>
        <p:spPr>
          <a:xfrm>
            <a:off x="4090507" y="2628900"/>
            <a:ext cx="7454077" cy="3589785"/>
          </a:xfrm>
        </p:spPr>
        <p:txBody>
          <a:bodyPr vert="horz" lIns="91440" tIns="45720" rIns="91440" bIns="45720" rtlCol="0">
            <a:normAutofit/>
          </a:bodyPr>
          <a:lstStyle/>
          <a:p>
            <a:pPr marL="0" indent="0">
              <a:buNone/>
            </a:pPr>
            <a:r>
              <a:rPr lang="en-US" sz="2000" b="1">
                <a:ea typeface="+mn-lt"/>
                <a:cs typeface="+mn-lt"/>
              </a:rPr>
              <a:t>Response by</a:t>
            </a:r>
            <a:r>
              <a:rPr lang="en-US" sz="2000">
                <a:ea typeface="+mn-lt"/>
                <a:cs typeface="+mn-lt"/>
              </a:rPr>
              <a:t> (name):</a:t>
            </a:r>
          </a:p>
          <a:p>
            <a:pPr marL="0" indent="0">
              <a:buNone/>
            </a:pPr>
            <a:endParaRPr lang="en-US" sz="2000">
              <a:cs typeface="Calibri"/>
            </a:endParaRPr>
          </a:p>
        </p:txBody>
      </p:sp>
    </p:spTree>
    <p:extLst>
      <p:ext uri="{BB962C8B-B14F-4D97-AF65-F5344CB8AC3E}">
        <p14:creationId xmlns:p14="http://schemas.microsoft.com/office/powerpoint/2010/main" val="1229997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1">
                <a:tint val="93000"/>
                <a:shade val="98000"/>
                <a:satMod val="150000"/>
                <a:lumMod val="102000"/>
              </a:schemeClr>
            </a:gs>
            <a:gs pos="50000">
              <a:schemeClr val="bg1">
                <a:tint val="98000"/>
                <a:shade val="90000"/>
                <a:satMod val="130000"/>
                <a:lumMod val="103000"/>
              </a:schemeClr>
            </a:gs>
            <a:gs pos="100000">
              <a:schemeClr val="bg1">
                <a:shade val="63000"/>
                <a:satMod val="120000"/>
              </a:schemeClr>
            </a:gs>
          </a:gsLst>
          <a:lin ang="5400000" scaled="0"/>
        </a:gra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6A3F16E-CC60-4737-8CBB-9568A351D30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CCC90E-8B1F-494C-B7E5-CE8ACB73E4EF}"/>
              </a:ext>
            </a:extLst>
          </p:cNvPr>
          <p:cNvSpPr>
            <a:spLocks noGrp="1"/>
          </p:cNvSpPr>
          <p:nvPr>
            <p:ph type="title"/>
          </p:nvPr>
        </p:nvSpPr>
        <p:spPr>
          <a:xfrm>
            <a:off x="3503364" y="165254"/>
            <a:ext cx="8361802" cy="2031408"/>
          </a:xfrm>
        </p:spPr>
        <p:txBody>
          <a:bodyPr>
            <a:normAutofit fontScale="90000"/>
          </a:bodyPr>
          <a:lstStyle/>
          <a:p>
            <a:pPr algn="l"/>
            <a:r>
              <a:rPr lang="en-US" sz="2500" b="1" dirty="0">
                <a:cs typeface="Calibri Light"/>
              </a:rPr>
              <a:t>PROMPT</a:t>
            </a:r>
            <a:r>
              <a:rPr lang="en-US" sz="2500" dirty="0">
                <a:cs typeface="Calibri Light"/>
              </a:rPr>
              <a:t>: Identify a specific assessment and describe how you could modify it using the principles of UDL to make it more inclusive. Explain how these modifications will support diverse learners and enhance their engagement and understanding. </a:t>
            </a:r>
            <a:endParaRPr lang="en-US" sz="2500" dirty="0"/>
          </a:p>
        </p:txBody>
      </p:sp>
      <p:sp>
        <p:nvSpPr>
          <p:cNvPr id="10" name="Rectangle 9">
            <a:extLst>
              <a:ext uri="{FF2B5EF4-FFF2-40B4-BE49-F238E27FC236}">
                <a16:creationId xmlns:a16="http://schemas.microsoft.com/office/drawing/2014/main" id="{C0DABE73-66EA-42B0-AB0A-9FB1C0AD7A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06393" cy="6858000"/>
          </a:xfrm>
          <a:prstGeom prst="rect">
            <a:avLst/>
          </a:prstGeom>
          <a:gradFill flip="none" rotWithShape="1">
            <a:gsLst>
              <a:gs pos="0">
                <a:schemeClr val="accent1">
                  <a:lumMod val="89000"/>
                </a:schemeClr>
              </a:gs>
              <a:gs pos="23000">
                <a:schemeClr val="accent1">
                  <a:lumMod val="89000"/>
                </a:schemeClr>
              </a:gs>
              <a:gs pos="69000">
                <a:schemeClr val="accent1">
                  <a:lumMod val="75000"/>
                </a:schemeClr>
              </a:gs>
              <a:gs pos="97000">
                <a:schemeClr val="accent1">
                  <a:lumMod val="70000"/>
                </a:schemeClr>
              </a:gs>
            </a:gsLst>
            <a:path path="circle">
              <a:fillToRect l="50000" t="50000" r="50000" b="50000"/>
            </a:path>
            <a:tileRect/>
          </a:gradFill>
          <a:ln>
            <a:noFill/>
          </a:ln>
          <a:effectLst>
            <a:outerShdw blurRad="63500" dist="38100" algn="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pic>
        <p:nvPicPr>
          <p:cNvPr id="12" name="Picture 11">
            <a:extLst>
              <a:ext uri="{FF2B5EF4-FFF2-40B4-BE49-F238E27FC236}">
                <a16:creationId xmlns:a16="http://schemas.microsoft.com/office/drawing/2014/main" id="{E9149531-1AF5-4EA1-8D06-DDF13515EDD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r="43750"/>
          <a:stretch/>
        </p:blipFill>
        <p:spPr>
          <a:xfrm rot="16200000">
            <a:off x="-1265719" y="2187575"/>
            <a:ext cx="6858000" cy="2482850"/>
          </a:xfrm>
          <a:prstGeom prst="rect">
            <a:avLst/>
          </a:prstGeom>
        </p:spPr>
      </p:pic>
      <p:sp>
        <p:nvSpPr>
          <p:cNvPr id="3" name="Content Placeholder 2">
            <a:extLst>
              <a:ext uri="{FF2B5EF4-FFF2-40B4-BE49-F238E27FC236}">
                <a16:creationId xmlns:a16="http://schemas.microsoft.com/office/drawing/2014/main" id="{11488D0B-8848-493E-977A-2E32AD268514}"/>
              </a:ext>
            </a:extLst>
          </p:cNvPr>
          <p:cNvSpPr>
            <a:spLocks noGrp="1"/>
          </p:cNvSpPr>
          <p:nvPr>
            <p:ph idx="1"/>
          </p:nvPr>
        </p:nvSpPr>
        <p:spPr>
          <a:xfrm>
            <a:off x="4090507" y="2628900"/>
            <a:ext cx="7454077" cy="3589785"/>
          </a:xfrm>
        </p:spPr>
        <p:txBody>
          <a:bodyPr vert="horz" lIns="91440" tIns="45720" rIns="91440" bIns="45720" rtlCol="0">
            <a:normAutofit/>
          </a:bodyPr>
          <a:lstStyle/>
          <a:p>
            <a:pPr marL="0" indent="0">
              <a:buNone/>
            </a:pPr>
            <a:r>
              <a:rPr lang="en-US" sz="2000" b="1">
                <a:ea typeface="+mn-lt"/>
                <a:cs typeface="+mn-lt"/>
              </a:rPr>
              <a:t>Response by</a:t>
            </a:r>
            <a:r>
              <a:rPr lang="en-US" sz="2000">
                <a:ea typeface="+mn-lt"/>
                <a:cs typeface="+mn-lt"/>
              </a:rPr>
              <a:t> (name):</a:t>
            </a:r>
          </a:p>
          <a:p>
            <a:pPr marL="0" indent="0">
              <a:buNone/>
            </a:pPr>
            <a:endParaRPr lang="en-US" sz="2000">
              <a:cs typeface="Calibri"/>
            </a:endParaRPr>
          </a:p>
        </p:txBody>
      </p:sp>
    </p:spTree>
    <p:extLst>
      <p:ext uri="{BB962C8B-B14F-4D97-AF65-F5344CB8AC3E}">
        <p14:creationId xmlns:p14="http://schemas.microsoft.com/office/powerpoint/2010/main" val="18048342"/>
      </p:ext>
    </p:extLst>
  </p:cSld>
  <p:clrMapOvr>
    <a:masterClrMapping/>
  </p:clrMapOvr>
</p:sld>
</file>

<file path=ppt/theme/theme1.xml><?xml version="1.0" encoding="utf-8"?>
<a:theme xmlns:a="http://schemas.openxmlformats.org/drawingml/2006/main" name="Vapor Trail">
  <a:themeElements>
    <a:clrScheme name="Vapor Trail">
      <a:dk1>
        <a:sysClr val="windowText" lastClr="000000"/>
      </a:dk1>
      <a:lt1>
        <a:sysClr val="window" lastClr="FFFFFF"/>
      </a:lt1>
      <a:dk2>
        <a:srgbClr val="454545"/>
      </a:dk2>
      <a:lt2>
        <a:srgbClr val="DADADA"/>
      </a:lt2>
      <a:accent1>
        <a:srgbClr val="01D17D"/>
      </a:accent1>
      <a:accent2>
        <a:srgbClr val="84C72A"/>
      </a:accent2>
      <a:accent3>
        <a:srgbClr val="E1D126"/>
      </a:accent3>
      <a:accent4>
        <a:srgbClr val="E29932"/>
      </a:accent4>
      <a:accent5>
        <a:srgbClr val="E56526"/>
      </a:accent5>
      <a:accent6>
        <a:srgbClr val="D63731"/>
      </a:accent6>
      <a:hlink>
        <a:srgbClr val="35FA7F"/>
      </a:hlink>
      <a:folHlink>
        <a:srgbClr val="BAFC85"/>
      </a:folHlink>
    </a:clrScheme>
    <a:fontScheme name="Vapor Trail">
      <a:majorFont>
        <a:latin typeface="Century Gothic" panose="020B0502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Vapor Trail">
      <a:fillStyleLst>
        <a:solidFill>
          <a:schemeClr val="phClr"/>
        </a:solidFill>
        <a:gradFill rotWithShape="1">
          <a:gsLst>
            <a:gs pos="0">
              <a:schemeClr val="phClr">
                <a:tint val="69000"/>
                <a:alpha val="100000"/>
                <a:satMod val="109000"/>
                <a:lumMod val="110000"/>
              </a:schemeClr>
            </a:gs>
            <a:gs pos="52000">
              <a:schemeClr val="phClr">
                <a:tint val="74000"/>
                <a:satMod val="100000"/>
                <a:lumMod val="104000"/>
              </a:schemeClr>
            </a:gs>
            <a:gs pos="100000">
              <a:schemeClr val="phClr">
                <a:tint val="78000"/>
                <a:satMod val="100000"/>
                <a:lumMod val="100000"/>
              </a:schemeClr>
            </a:gs>
          </a:gsLst>
          <a:lin ang="5400000" scaled="0"/>
        </a:gradFill>
        <a:gradFill rotWithShape="1">
          <a:gsLst>
            <a:gs pos="0">
              <a:schemeClr val="phClr">
                <a:tint val="96000"/>
                <a:satMod val="100000"/>
                <a:lumMod val="104000"/>
              </a:schemeClr>
            </a:gs>
            <a:gs pos="78000">
              <a:schemeClr val="phClr">
                <a:shade val="100000"/>
                <a:satMod val="11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cene3d>
            <a:camera prst="orthographicFront">
              <a:rot lat="0" lon="0" rev="0"/>
            </a:camera>
            <a:lightRig rig="threePt" dir="t"/>
          </a:scene3d>
          <a:sp3d>
            <a:bevelT w="25400" h="12700"/>
          </a:sp3d>
        </a:effectStyle>
        <a:effectStyle>
          <a:effectLst>
            <a:outerShdw blurRad="57150" dist="19050" dir="5400000" algn="ctr" rotWithShape="0">
              <a:srgbClr val="000000">
                <a:alpha val="48000"/>
              </a:srgbClr>
            </a:outerShdw>
          </a:effectLst>
          <a:scene3d>
            <a:camera prst="orthographicFront">
              <a:rot lat="0" lon="0" rev="0"/>
            </a:camera>
            <a:lightRig rig="threePt" dir="t"/>
          </a:scene3d>
          <a:sp3d>
            <a:bevelT w="50800" h="25400"/>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Vapor Trail" id="{4FDF2955-7D9C-493C-B9F9-C205151B46CD}" vid="{2B2A868B-6BC2-4B3E-98B9-1258F41035DE}"/>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8DBD742B7452445A5A89D2C9CC472CE" ma:contentTypeVersion="14" ma:contentTypeDescription="Create a new document." ma:contentTypeScope="" ma:versionID="078b0dadb5f2b6d9e355b67daac8a17b">
  <xsd:schema xmlns:xsd="http://www.w3.org/2001/XMLSchema" xmlns:xs="http://www.w3.org/2001/XMLSchema" xmlns:p="http://schemas.microsoft.com/office/2006/metadata/properties" xmlns:ns3="141132d6-b1b2-478b-ad6a-8b3fe04d55e5" xmlns:ns4="decddc14-b174-40a8-af1e-b8b7636c5e42" targetNamespace="http://schemas.microsoft.com/office/2006/metadata/properties" ma:root="true" ma:fieldsID="21d3b90bd9c3b1435215985c4c0bc442" ns3:_="" ns4:_="">
    <xsd:import namespace="141132d6-b1b2-478b-ad6a-8b3fe04d55e5"/>
    <xsd:import namespace="decddc14-b174-40a8-af1e-b8b7636c5e42"/>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GenerationTime" minOccurs="0"/>
                <xsd:element ref="ns3:MediaServiceEventHashCode" minOccurs="0"/>
                <xsd:element ref="ns4:SharedWithUsers" minOccurs="0"/>
                <xsd:element ref="ns4:SharedWithDetails" minOccurs="0"/>
                <xsd:element ref="ns4:SharingHintHash" minOccurs="0"/>
                <xsd:element ref="ns3:MediaServiceOCR" minOccurs="0"/>
                <xsd:element ref="ns3:MediaServiceAutoKeyPoints" minOccurs="0"/>
                <xsd:element ref="ns3:MediaServiceKeyPoints" minOccurs="0"/>
                <xsd:element ref="ns3:MediaServiceDateTaken"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41132d6-b1b2-478b-ad6a-8b3fe04d55e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GenerationTime" ma:index="11" nillable="true" ma:displayName="MediaServiceGenerationTime" ma:hidden="true" ma:internalName="MediaServiceGenerationTime"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ServiceDateTaken" ma:index="19" nillable="true" ma:displayName="MediaServiceDateTaken" ma:hidden="true" ma:internalName="MediaServiceDateTaken"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decddc14-b174-40a8-af1e-b8b7636c5e42"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4" nillable="true" ma:displayName="Shared With Details" ma:internalName="SharedWithDetails" ma:readOnly="true">
      <xsd:simpleType>
        <xsd:restriction base="dms:Note">
          <xsd:maxLength value="255"/>
        </xsd:restriction>
      </xsd:simpleType>
    </xsd:element>
    <xsd:element name="SharingHintHash" ma:index="15"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5"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A308298F-DB4F-4C4F-BCE1-4F922F15C1F9}">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B6492B32-F6BC-47E6-9A7C-1D6FAE4AE7D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41132d6-b1b2-478b-ad6a-8b3fe04d55e5"/>
    <ds:schemaRef ds:uri="decddc14-b174-40a8-af1e-b8b7636c5e4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8D295D7-8980-472B-95FA-21C4448E570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66</TotalTime>
  <Words>73</Words>
  <Application>Microsoft Office PowerPoint</Application>
  <PresentationFormat>Widescreen</PresentationFormat>
  <Paragraphs>7</Paragraphs>
  <Slides>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vt:i4>
      </vt:variant>
    </vt:vector>
  </HeadingPairs>
  <TitlesOfParts>
    <vt:vector size="8" baseType="lpstr">
      <vt:lpstr>Arial</vt:lpstr>
      <vt:lpstr>Calibri</vt:lpstr>
      <vt:lpstr>Calibri Light</vt:lpstr>
      <vt:lpstr>Century Gothic</vt:lpstr>
      <vt:lpstr>Vapor Trail</vt:lpstr>
      <vt:lpstr>Topic 4 Collaborative PowerPoint Presentation</vt:lpstr>
      <vt:lpstr>PROMPT: from a UDL perspective discuss key factors to consider when designing assessments.</vt:lpstr>
      <vt:lpstr>PROMPT: Identify a specific assessment and describe how you could modify it using the principles of UDL to make it more inclusive. Explain how these modifications will support diverse learners and enhance their engagement and understanding.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Collaborative PowerPoint Presentation</dc:title>
  <dc:creator>Hutton, Kelli J</dc:creator>
  <cp:lastModifiedBy>Hutton, Kelli J</cp:lastModifiedBy>
  <cp:revision>2</cp:revision>
  <dcterms:created xsi:type="dcterms:W3CDTF">2021-06-30T18:22:47Z</dcterms:created>
  <dcterms:modified xsi:type="dcterms:W3CDTF">2025-06-04T17:26:05Z</dcterms:modified>
</cp:coreProperties>
</file>