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82" r:id="rId2"/>
    <p:sldId id="283" r:id="rId3"/>
    <p:sldId id="280" r:id="rId4"/>
    <p:sldId id="279" r:id="rId5"/>
    <p:sldId id="276" r:id="rId6"/>
    <p:sldId id="277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ffey, Lynn L" initials="CLL" lastIdx="1" clrIdx="0">
    <p:extLst>
      <p:ext uri="{19B8F6BF-5375-455C-9EA6-DF929625EA0E}">
        <p15:presenceInfo xmlns:p15="http://schemas.microsoft.com/office/powerpoint/2012/main" userId="S::sn9726fj@minnstate.edu::b9f9abf2-bc9c-4270-bea3-5903e16a30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6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ffey, Lynn L" userId="b9f9abf2-bc9c-4270-bea3-5903e16a3038" providerId="ADAL" clId="{5BD41A3B-C6EE-4971-8E2C-564959602471}"/>
    <pc:docChg chg="custSel modSld">
      <pc:chgData name="Coffey, Lynn L" userId="b9f9abf2-bc9c-4270-bea3-5903e16a3038" providerId="ADAL" clId="{5BD41A3B-C6EE-4971-8E2C-564959602471}" dt="2023-09-06T17:13:50.923" v="404" actId="255"/>
      <pc:docMkLst>
        <pc:docMk/>
      </pc:docMkLst>
      <pc:sldChg chg="modSp mod">
        <pc:chgData name="Coffey, Lynn L" userId="b9f9abf2-bc9c-4270-bea3-5903e16a3038" providerId="ADAL" clId="{5BD41A3B-C6EE-4971-8E2C-564959602471}" dt="2023-09-06T17:13:50.923" v="404" actId="255"/>
        <pc:sldMkLst>
          <pc:docMk/>
          <pc:sldMk cId="503855298" sldId="283"/>
        </pc:sldMkLst>
        <pc:spChg chg="mod">
          <ac:chgData name="Coffey, Lynn L" userId="b9f9abf2-bc9c-4270-bea3-5903e16a3038" providerId="ADAL" clId="{5BD41A3B-C6EE-4971-8E2C-564959602471}" dt="2023-09-06T17:13:50.923" v="404" actId="255"/>
          <ac:spMkLst>
            <pc:docMk/>
            <pc:sldMk cId="503855298" sldId="283"/>
            <ac:spMk id="3" creationId="{3A91E1B7-3E67-4C53-81BF-26971A989A1B}"/>
          </ac:spMkLst>
        </pc:spChg>
      </pc:sldChg>
    </pc:docChg>
  </pc:docChgLst>
  <pc:docChgLst>
    <pc:chgData name="Coffey, Lynn L" userId="b9f9abf2-bc9c-4270-bea3-5903e16a3038" providerId="ADAL" clId="{0491D6D4-90B1-4DB8-9508-96EABCD04823}"/>
    <pc:docChg chg="undo custSel addSld delSld modSld sldOrd modShowInfo">
      <pc:chgData name="Coffey, Lynn L" userId="b9f9abf2-bc9c-4270-bea3-5903e16a3038" providerId="ADAL" clId="{0491D6D4-90B1-4DB8-9508-96EABCD04823}" dt="2022-02-21T18:37:44.604" v="344" actId="20577"/>
      <pc:docMkLst>
        <pc:docMk/>
      </pc:docMkLst>
      <pc:sldChg chg="addSp delSp modSp del mod">
        <pc:chgData name="Coffey, Lynn L" userId="b9f9abf2-bc9c-4270-bea3-5903e16a3038" providerId="ADAL" clId="{0491D6D4-90B1-4DB8-9508-96EABCD04823}" dt="2021-11-19T19:37:50.579" v="64" actId="2696"/>
        <pc:sldMkLst>
          <pc:docMk/>
          <pc:sldMk cId="1962801512" sldId="260"/>
        </pc:sldMkLst>
        <pc:spChg chg="del mod">
          <ac:chgData name="Coffey, Lynn L" userId="b9f9abf2-bc9c-4270-bea3-5903e16a3038" providerId="ADAL" clId="{0491D6D4-90B1-4DB8-9508-96EABCD04823}" dt="2021-11-19T18:38:09.719" v="5" actId="478"/>
          <ac:spMkLst>
            <pc:docMk/>
            <pc:sldMk cId="1962801512" sldId="260"/>
            <ac:spMk id="4" creationId="{050F3DDE-E298-4C4F-98EA-240F5886E4E7}"/>
          </ac:spMkLst>
        </pc:spChg>
        <pc:spChg chg="del">
          <ac:chgData name="Coffey, Lynn L" userId="b9f9abf2-bc9c-4270-bea3-5903e16a3038" providerId="ADAL" clId="{0491D6D4-90B1-4DB8-9508-96EABCD04823}" dt="2021-11-19T18:38:13.735" v="6" actId="478"/>
          <ac:spMkLst>
            <pc:docMk/>
            <pc:sldMk cId="1962801512" sldId="260"/>
            <ac:spMk id="7" creationId="{838E556D-8956-41B9-B342-7F5E0DF278B2}"/>
          </ac:spMkLst>
        </pc:spChg>
        <pc:spChg chg="del mod">
          <ac:chgData name="Coffey, Lynn L" userId="b9f9abf2-bc9c-4270-bea3-5903e16a3038" providerId="ADAL" clId="{0491D6D4-90B1-4DB8-9508-96EABCD04823}" dt="2021-11-19T18:38:39.199" v="11" actId="478"/>
          <ac:spMkLst>
            <pc:docMk/>
            <pc:sldMk cId="1962801512" sldId="260"/>
            <ac:spMk id="8" creationId="{CAD7E8FF-3B7D-43C6-8C13-03FC8CCC5956}"/>
          </ac:spMkLst>
        </pc:spChg>
        <pc:spChg chg="del">
          <ac:chgData name="Coffey, Lynn L" userId="b9f9abf2-bc9c-4270-bea3-5903e16a3038" providerId="ADAL" clId="{0491D6D4-90B1-4DB8-9508-96EABCD04823}" dt="2021-11-19T18:38:13.735" v="6" actId="478"/>
          <ac:spMkLst>
            <pc:docMk/>
            <pc:sldMk cId="1962801512" sldId="260"/>
            <ac:spMk id="9" creationId="{CD3836F7-885C-498B-8784-04FDA81CA3C4}"/>
          </ac:spMkLst>
        </pc:spChg>
        <pc:spChg chg="del mod">
          <ac:chgData name="Coffey, Lynn L" userId="b9f9abf2-bc9c-4270-bea3-5903e16a3038" providerId="ADAL" clId="{0491D6D4-90B1-4DB8-9508-96EABCD04823}" dt="2021-11-19T18:38:40.996" v="12" actId="478"/>
          <ac:spMkLst>
            <pc:docMk/>
            <pc:sldMk cId="1962801512" sldId="260"/>
            <ac:spMk id="10" creationId="{B2F6B7E1-9EE7-4478-8C86-C89A50C9533E}"/>
          </ac:spMkLst>
        </pc:spChg>
        <pc:spChg chg="del">
          <ac:chgData name="Coffey, Lynn L" userId="b9f9abf2-bc9c-4270-bea3-5903e16a3038" providerId="ADAL" clId="{0491D6D4-90B1-4DB8-9508-96EABCD04823}" dt="2021-11-19T18:38:13.735" v="6" actId="478"/>
          <ac:spMkLst>
            <pc:docMk/>
            <pc:sldMk cId="1962801512" sldId="260"/>
            <ac:spMk id="11" creationId="{FCCF61E5-0DF2-4BC2-AB0C-CBE3818A6C93}"/>
          </ac:spMkLst>
        </pc:spChg>
        <pc:graphicFrameChg chg="add del mod">
          <ac:chgData name="Coffey, Lynn L" userId="b9f9abf2-bc9c-4270-bea3-5903e16a3038" providerId="ADAL" clId="{0491D6D4-90B1-4DB8-9508-96EABCD04823}" dt="2021-11-19T19:01:14.079" v="55" actId="478"/>
          <ac:graphicFrameMkLst>
            <pc:docMk/>
            <pc:sldMk cId="1962801512" sldId="260"/>
            <ac:graphicFrameMk id="12" creationId="{B8316E7D-3031-4DEA-BEFC-A1D6B11AEBC3}"/>
          </ac:graphicFrameMkLst>
        </pc:graphicFrameChg>
        <pc:picChg chg="add del mod">
          <ac:chgData name="Coffey, Lynn L" userId="b9f9abf2-bc9c-4270-bea3-5903e16a3038" providerId="ADAL" clId="{0491D6D4-90B1-4DB8-9508-96EABCD04823}" dt="2021-11-19T18:42:06.134" v="24" actId="478"/>
          <ac:picMkLst>
            <pc:docMk/>
            <pc:sldMk cId="1962801512" sldId="260"/>
            <ac:picMk id="3" creationId="{2A9CC3E9-CE22-4606-9644-D7AC331D89F2}"/>
          </ac:picMkLst>
        </pc:picChg>
        <pc:picChg chg="mod">
          <ac:chgData name="Coffey, Lynn L" userId="b9f9abf2-bc9c-4270-bea3-5903e16a3038" providerId="ADAL" clId="{0491D6D4-90B1-4DB8-9508-96EABCD04823}" dt="2021-11-19T18:43:41.291" v="32" actId="14100"/>
          <ac:picMkLst>
            <pc:docMk/>
            <pc:sldMk cId="1962801512" sldId="260"/>
            <ac:picMk id="5" creationId="{8ED5B593-20DF-4702-80D7-7B65E759810D}"/>
          </ac:picMkLst>
        </pc:picChg>
        <pc:picChg chg="add del mod">
          <ac:chgData name="Coffey, Lynn L" userId="b9f9abf2-bc9c-4270-bea3-5903e16a3038" providerId="ADAL" clId="{0491D6D4-90B1-4DB8-9508-96EABCD04823}" dt="2021-11-19T18:42:55.369" v="27" actId="478"/>
          <ac:picMkLst>
            <pc:docMk/>
            <pc:sldMk cId="1962801512" sldId="260"/>
            <ac:picMk id="6" creationId="{4F907D01-B026-4A69-B078-8FC3C15BE73C}"/>
          </ac:picMkLst>
        </pc:picChg>
        <pc:picChg chg="add del mod">
          <ac:chgData name="Coffey, Lynn L" userId="b9f9abf2-bc9c-4270-bea3-5903e16a3038" providerId="ADAL" clId="{0491D6D4-90B1-4DB8-9508-96EABCD04823}" dt="2021-11-19T19:01:01.683" v="54" actId="478"/>
          <ac:picMkLst>
            <pc:docMk/>
            <pc:sldMk cId="1962801512" sldId="260"/>
            <ac:picMk id="13" creationId="{52A8D634-ECF3-4241-957A-CF512B431133}"/>
          </ac:picMkLst>
        </pc:picChg>
        <pc:picChg chg="add del mod">
          <ac:chgData name="Coffey, Lynn L" userId="b9f9abf2-bc9c-4270-bea3-5903e16a3038" providerId="ADAL" clId="{0491D6D4-90B1-4DB8-9508-96EABCD04823}" dt="2021-11-19T19:03:48.919" v="59" actId="478"/>
          <ac:picMkLst>
            <pc:docMk/>
            <pc:sldMk cId="1962801512" sldId="260"/>
            <ac:picMk id="14" creationId="{DD5242CB-68B7-43B9-B95D-7F1680628352}"/>
          </ac:picMkLst>
        </pc:picChg>
        <pc:picChg chg="add mod">
          <ac:chgData name="Coffey, Lynn L" userId="b9f9abf2-bc9c-4270-bea3-5903e16a3038" providerId="ADAL" clId="{0491D6D4-90B1-4DB8-9508-96EABCD04823}" dt="2021-11-19T19:04:06.757" v="63" actId="14100"/>
          <ac:picMkLst>
            <pc:docMk/>
            <pc:sldMk cId="1962801512" sldId="260"/>
            <ac:picMk id="15" creationId="{F54A41D7-0441-4A51-AB04-251CC3178098}"/>
          </ac:picMkLst>
        </pc:picChg>
      </pc:sldChg>
      <pc:sldChg chg="modSp modAnim">
        <pc:chgData name="Coffey, Lynn L" userId="b9f9abf2-bc9c-4270-bea3-5903e16a3038" providerId="ADAL" clId="{0491D6D4-90B1-4DB8-9508-96EABCD04823}" dt="2022-02-20T21:16:17.061" v="66"/>
        <pc:sldMkLst>
          <pc:docMk/>
          <pc:sldMk cId="1894835301" sldId="276"/>
        </pc:sldMkLst>
        <pc:spChg chg="mod">
          <ac:chgData name="Coffey, Lynn L" userId="b9f9abf2-bc9c-4270-bea3-5903e16a3038" providerId="ADAL" clId="{0491D6D4-90B1-4DB8-9508-96EABCD04823}" dt="2022-02-20T21:16:17.061" v="66"/>
          <ac:spMkLst>
            <pc:docMk/>
            <pc:sldMk cId="1894835301" sldId="276"/>
            <ac:spMk id="2" creationId="{105EFB83-9C1D-4EA5-9238-24C6F1521E73}"/>
          </ac:spMkLst>
        </pc:spChg>
      </pc:sldChg>
      <pc:sldChg chg="modSp modAnim">
        <pc:chgData name="Coffey, Lynn L" userId="b9f9abf2-bc9c-4270-bea3-5903e16a3038" providerId="ADAL" clId="{0491D6D4-90B1-4DB8-9508-96EABCD04823}" dt="2022-02-20T21:16:17.061" v="66"/>
        <pc:sldMkLst>
          <pc:docMk/>
          <pc:sldMk cId="4003053323" sldId="277"/>
        </pc:sldMkLst>
        <pc:spChg chg="mod">
          <ac:chgData name="Coffey, Lynn L" userId="b9f9abf2-bc9c-4270-bea3-5903e16a3038" providerId="ADAL" clId="{0491D6D4-90B1-4DB8-9508-96EABCD04823}" dt="2022-02-20T21:16:17.061" v="66"/>
          <ac:spMkLst>
            <pc:docMk/>
            <pc:sldMk cId="4003053323" sldId="277"/>
            <ac:spMk id="2" creationId="{105EFB83-9C1D-4EA5-9238-24C6F1521E73}"/>
          </ac:spMkLst>
        </pc:spChg>
      </pc:sldChg>
      <pc:sldChg chg="addSp modSp mod modAnim">
        <pc:chgData name="Coffey, Lynn L" userId="b9f9abf2-bc9c-4270-bea3-5903e16a3038" providerId="ADAL" clId="{0491D6D4-90B1-4DB8-9508-96EABCD04823}" dt="2022-02-21T15:21:45.056" v="325" actId="1076"/>
        <pc:sldMkLst>
          <pc:docMk/>
          <pc:sldMk cId="2623541496" sldId="278"/>
        </pc:sldMkLst>
        <pc:spChg chg="add mod">
          <ac:chgData name="Coffey, Lynn L" userId="b9f9abf2-bc9c-4270-bea3-5903e16a3038" providerId="ADAL" clId="{0491D6D4-90B1-4DB8-9508-96EABCD04823}" dt="2022-02-21T15:21:45.056" v="325" actId="1076"/>
          <ac:spMkLst>
            <pc:docMk/>
            <pc:sldMk cId="2623541496" sldId="278"/>
            <ac:spMk id="2" creationId="{A5ED9D67-FF31-43A6-9518-768B376EBF9E}"/>
          </ac:spMkLst>
        </pc:spChg>
        <pc:picChg chg="mod">
          <ac:chgData name="Coffey, Lynn L" userId="b9f9abf2-bc9c-4270-bea3-5903e16a3038" providerId="ADAL" clId="{0491D6D4-90B1-4DB8-9508-96EABCD04823}" dt="2022-02-21T15:21:29.010" v="322" actId="1076"/>
          <ac:picMkLst>
            <pc:docMk/>
            <pc:sldMk cId="2623541496" sldId="278"/>
            <ac:picMk id="5" creationId="{B873501F-3026-4CB5-8E50-BBC9D457DC60}"/>
          </ac:picMkLst>
        </pc:picChg>
      </pc:sldChg>
      <pc:sldChg chg="modSp modAnim">
        <pc:chgData name="Coffey, Lynn L" userId="b9f9abf2-bc9c-4270-bea3-5903e16a3038" providerId="ADAL" clId="{0491D6D4-90B1-4DB8-9508-96EABCD04823}" dt="2022-02-20T21:16:17.061" v="66"/>
        <pc:sldMkLst>
          <pc:docMk/>
          <pc:sldMk cId="1921806432" sldId="279"/>
        </pc:sldMkLst>
        <pc:spChg chg="mod">
          <ac:chgData name="Coffey, Lynn L" userId="b9f9abf2-bc9c-4270-bea3-5903e16a3038" providerId="ADAL" clId="{0491D6D4-90B1-4DB8-9508-96EABCD04823}" dt="2022-02-20T21:16:17.061" v="66"/>
          <ac:spMkLst>
            <pc:docMk/>
            <pc:sldMk cId="1921806432" sldId="279"/>
            <ac:spMk id="2" creationId="{105EFB83-9C1D-4EA5-9238-24C6F1521E73}"/>
          </ac:spMkLst>
        </pc:spChg>
      </pc:sldChg>
      <pc:sldChg chg="modSp add mod">
        <pc:chgData name="Coffey, Lynn L" userId="b9f9abf2-bc9c-4270-bea3-5903e16a3038" providerId="ADAL" clId="{0491D6D4-90B1-4DB8-9508-96EABCD04823}" dt="2022-02-20T21:17:13.966" v="107" actId="20577"/>
        <pc:sldMkLst>
          <pc:docMk/>
          <pc:sldMk cId="267646181" sldId="280"/>
        </pc:sldMkLst>
        <pc:spChg chg="mod">
          <ac:chgData name="Coffey, Lynn L" userId="b9f9abf2-bc9c-4270-bea3-5903e16a3038" providerId="ADAL" clId="{0491D6D4-90B1-4DB8-9508-96EABCD04823}" dt="2022-02-20T21:17:13.966" v="107" actId="20577"/>
          <ac:spMkLst>
            <pc:docMk/>
            <pc:sldMk cId="267646181" sldId="280"/>
            <ac:spMk id="2" creationId="{105EFB83-9C1D-4EA5-9238-24C6F1521E73}"/>
          </ac:spMkLst>
        </pc:spChg>
      </pc:sldChg>
      <pc:sldChg chg="new del">
        <pc:chgData name="Coffey, Lynn L" userId="b9f9abf2-bc9c-4270-bea3-5903e16a3038" providerId="ADAL" clId="{0491D6D4-90B1-4DB8-9508-96EABCD04823}" dt="2021-11-19T18:34:04.902" v="1" actId="680"/>
        <pc:sldMkLst>
          <pc:docMk/>
          <pc:sldMk cId="2835379962" sldId="280"/>
        </pc:sldMkLst>
      </pc:sldChg>
      <pc:sldChg chg="modSp new del">
        <pc:chgData name="Coffey, Lynn L" userId="b9f9abf2-bc9c-4270-bea3-5903e16a3038" providerId="ADAL" clId="{0491D6D4-90B1-4DB8-9508-96EABCD04823}" dt="2022-02-20T21:16:47.408" v="68" actId="2696"/>
        <pc:sldMkLst>
          <pc:docMk/>
          <pc:sldMk cId="1494812336" sldId="281"/>
        </pc:sldMkLst>
        <pc:spChg chg="mod">
          <ac:chgData name="Coffey, Lynn L" userId="b9f9abf2-bc9c-4270-bea3-5903e16a3038" providerId="ADAL" clId="{0491D6D4-90B1-4DB8-9508-96EABCD04823}" dt="2022-02-20T21:16:17.061" v="66"/>
          <ac:spMkLst>
            <pc:docMk/>
            <pc:sldMk cId="1494812336" sldId="281"/>
            <ac:spMk id="2" creationId="{D9E3593F-8191-438B-BBBC-458E72E62869}"/>
          </ac:spMkLst>
        </pc:spChg>
        <pc:spChg chg="mod">
          <ac:chgData name="Coffey, Lynn L" userId="b9f9abf2-bc9c-4270-bea3-5903e16a3038" providerId="ADAL" clId="{0491D6D4-90B1-4DB8-9508-96EABCD04823}" dt="2022-02-20T21:16:17.061" v="66"/>
          <ac:spMkLst>
            <pc:docMk/>
            <pc:sldMk cId="1494812336" sldId="281"/>
            <ac:spMk id="3" creationId="{912CA132-E302-4BED-8DB1-D09331CC0B9B}"/>
          </ac:spMkLst>
        </pc:spChg>
      </pc:sldChg>
      <pc:sldChg chg="addSp modSp new mod ord">
        <pc:chgData name="Coffey, Lynn L" userId="b9f9abf2-bc9c-4270-bea3-5903e16a3038" providerId="ADAL" clId="{0491D6D4-90B1-4DB8-9508-96EABCD04823}" dt="2022-02-21T15:22:36.533" v="327" actId="27636"/>
        <pc:sldMkLst>
          <pc:docMk/>
          <pc:sldMk cId="4136339079" sldId="282"/>
        </pc:sldMkLst>
        <pc:spChg chg="mod">
          <ac:chgData name="Coffey, Lynn L" userId="b9f9abf2-bc9c-4270-bea3-5903e16a3038" providerId="ADAL" clId="{0491D6D4-90B1-4DB8-9508-96EABCD04823}" dt="2022-02-20T21:19:00.467" v="164" actId="1076"/>
          <ac:spMkLst>
            <pc:docMk/>
            <pc:sldMk cId="4136339079" sldId="282"/>
            <ac:spMk id="2" creationId="{414AC430-9EF5-439F-86FD-D7120B10E2F1}"/>
          </ac:spMkLst>
        </pc:spChg>
        <pc:spChg chg="mod">
          <ac:chgData name="Coffey, Lynn L" userId="b9f9abf2-bc9c-4270-bea3-5903e16a3038" providerId="ADAL" clId="{0491D6D4-90B1-4DB8-9508-96EABCD04823}" dt="2022-02-21T15:22:36.533" v="327" actId="27636"/>
          <ac:spMkLst>
            <pc:docMk/>
            <pc:sldMk cId="4136339079" sldId="282"/>
            <ac:spMk id="3" creationId="{6CC5D724-2360-4266-BAD8-D91FA572049A}"/>
          </ac:spMkLst>
        </pc:spChg>
        <pc:picChg chg="add mod">
          <ac:chgData name="Coffey, Lynn L" userId="b9f9abf2-bc9c-4270-bea3-5903e16a3038" providerId="ADAL" clId="{0491D6D4-90B1-4DB8-9508-96EABCD04823}" dt="2022-02-20T21:20:49.695" v="274" actId="1076"/>
          <ac:picMkLst>
            <pc:docMk/>
            <pc:sldMk cId="4136339079" sldId="282"/>
            <ac:picMk id="4" creationId="{ED8C922D-F336-467F-8D29-CA7AEB90CBF6}"/>
          </ac:picMkLst>
        </pc:picChg>
      </pc:sldChg>
      <pc:sldChg chg="modSp new mod">
        <pc:chgData name="Coffey, Lynn L" userId="b9f9abf2-bc9c-4270-bea3-5903e16a3038" providerId="ADAL" clId="{0491D6D4-90B1-4DB8-9508-96EABCD04823}" dt="2022-02-21T18:37:44.604" v="344" actId="20577"/>
        <pc:sldMkLst>
          <pc:docMk/>
          <pc:sldMk cId="503855298" sldId="283"/>
        </pc:sldMkLst>
        <pc:spChg chg="mod">
          <ac:chgData name="Coffey, Lynn L" userId="b9f9abf2-bc9c-4270-bea3-5903e16a3038" providerId="ADAL" clId="{0491D6D4-90B1-4DB8-9508-96EABCD04823}" dt="2022-02-21T18:37:44.604" v="344" actId="20577"/>
          <ac:spMkLst>
            <pc:docMk/>
            <pc:sldMk cId="503855298" sldId="283"/>
            <ac:spMk id="2" creationId="{40620247-F6B5-4D78-BC71-4794B27C00A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2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43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430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40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9260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48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89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3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9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69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00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32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623F-815D-46D3-88C3-A7ABA333333F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F102AD9-029F-4DBC-B72B-915AC22DB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ampusontario.pressbooks.pub/teachingtech/wp-admin/admin-ajax.php?action=h5p_embed&amp;id=10" TargetMode="External"/><Relationship Id="rId5" Type="http://schemas.openxmlformats.org/officeDocument/2006/relationships/image" Target="../media/image2.png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hyperlink" Target="https://udlguidelines.cast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ast.org/binaries/content/assets/common/publications/downloads/cast-5-expert-learners-2017.pdf" TargetMode="External"/><Relationship Id="rId5" Type="http://schemas.openxmlformats.org/officeDocument/2006/relationships/hyperlink" Target="https://youtu.be/_STFdHvCPmU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AC430-9EF5-439F-86FD-D7120B10E2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53" y="887117"/>
            <a:ext cx="7766936" cy="1646302"/>
          </a:xfrm>
        </p:spPr>
        <p:txBody>
          <a:bodyPr/>
          <a:lstStyle/>
          <a:p>
            <a:pPr algn="ctr"/>
            <a:r>
              <a:rPr lang="en-US" sz="54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UDL: A Paradigm Shift in How We Teach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C5D724-2360-4266-BAD8-D91FA5720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825" y="5422433"/>
            <a:ext cx="7766936" cy="1096899"/>
          </a:xfrm>
        </p:spPr>
        <p:txBody>
          <a:bodyPr>
            <a:normAutofit fontScale="92500" lnSpcReduction="20000"/>
          </a:bodyPr>
          <a:lstStyle/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sz="2400" dirty="0"/>
              <a:t>Presenters: Lynn L. Coffey and Kelli Hutton</a:t>
            </a:r>
          </a:p>
        </p:txBody>
      </p:sp>
      <p:pic>
        <p:nvPicPr>
          <p:cNvPr id="4" name="Brain Pic" descr="A picture containing clipart of a brain in blue, orange and green networks&#10;&#10;Description automatically generated">
            <a:extLst>
              <a:ext uri="{FF2B5EF4-FFF2-40B4-BE49-F238E27FC236}">
                <a16:creationId xmlns:a16="http://schemas.microsoft.com/office/drawing/2014/main" id="{ED8C922D-F336-467F-8D29-CA7AEB90CB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14853" r="18176" b="10162"/>
          <a:stretch/>
        </p:blipFill>
        <p:spPr>
          <a:xfrm>
            <a:off x="2928507" y="2397939"/>
            <a:ext cx="4392798" cy="3572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339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0247-F6B5-4D78-BC71-4794B27C0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Learner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1E1B7-3E67-4C53-81BF-26971A989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Understand the 3 brain networks to apply in your own teaching practice.</a:t>
            </a:r>
          </a:p>
          <a:p>
            <a:r>
              <a:rPr lang="en-US" sz="2800" dirty="0"/>
              <a:t>Successfully navigate the UDL Matrix (UDL framework)</a:t>
            </a:r>
          </a:p>
          <a:p>
            <a:r>
              <a:rPr lang="en-US" sz="2800" dirty="0"/>
              <a:t>Apply specific evidence-based learning strategies with your students.</a:t>
            </a:r>
          </a:p>
          <a:p>
            <a:r>
              <a:rPr lang="en-US" sz="2800" dirty="0"/>
              <a:t>Increase your comprehension of becoming an expert learner.</a:t>
            </a:r>
          </a:p>
        </p:txBody>
      </p:sp>
    </p:spTree>
    <p:extLst>
      <p:ext uri="{BB962C8B-B14F-4D97-AF65-F5344CB8AC3E}">
        <p14:creationId xmlns:p14="http://schemas.microsoft.com/office/powerpoint/2010/main" val="503855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EFB83-9C1D-4EA5-9238-24C6F1521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0892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UDL: A Paradigm Shift in How We Teach</a:t>
            </a:r>
            <a:endParaRPr lang="en-US" sz="3000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Brain Pic" descr="A picture containing clipart&#10;&#10;Description automatically generated">
            <a:extLst>
              <a:ext uri="{FF2B5EF4-FFF2-40B4-BE49-F238E27FC236}">
                <a16:creationId xmlns:a16="http://schemas.microsoft.com/office/drawing/2014/main" id="{8ED5B593-20DF-4702-80D7-7B65E75981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14853" r="18176" b="10162"/>
          <a:stretch/>
        </p:blipFill>
        <p:spPr>
          <a:xfrm>
            <a:off x="452471" y="1696662"/>
            <a:ext cx="4550453" cy="3701175"/>
          </a:xfrm>
        </p:spPr>
      </p:pic>
      <p:sp>
        <p:nvSpPr>
          <p:cNvPr id="4" name="UDL Assumption">
            <a:hlinkClick r:id="" action="ppaction://hlinkshowjump?jump=nextslide"/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050F3DDE-E298-4C4F-98EA-240F5886E4E7}"/>
              </a:ext>
            </a:extLst>
          </p:cNvPr>
          <p:cNvSpPr/>
          <p:nvPr/>
        </p:nvSpPr>
        <p:spPr>
          <a:xfrm>
            <a:off x="6504712" y="2054024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bg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UDL</a:t>
            </a:r>
            <a:r>
              <a:rPr lang="en-US" sz="2200" kern="1200" dirty="0">
                <a:solidFill>
                  <a:schemeClr val="bg1"/>
                </a:solidFill>
              </a:rPr>
              <a:t> </a:t>
            </a: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Assumptions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7" name="Orange Arrow" descr="Orange arrow bi-directional pointing to UDL Assumptions and Learning Sciences. Line is in between the two concepts.&#10;">
            <a:extLst>
              <a:ext uri="{FF2B5EF4-FFF2-40B4-BE49-F238E27FC236}">
                <a16:creationId xmlns:a16="http://schemas.microsoft.com/office/drawing/2014/main" id="{838E556D-8956-41B9-B342-7F5E0DF278B2}"/>
              </a:ext>
            </a:extLst>
          </p:cNvPr>
          <p:cNvSpPr/>
          <p:nvPr/>
        </p:nvSpPr>
        <p:spPr>
          <a:xfrm rot="3583197">
            <a:off x="7681362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4" rIns="94702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 dirty="0"/>
          </a:p>
        </p:txBody>
      </p:sp>
      <p:sp>
        <p:nvSpPr>
          <p:cNvPr id="8" name="Learning Sciences">
            <a:extLst>
              <a:ext uri="{FF2B5EF4-FFF2-40B4-BE49-F238E27FC236}">
                <a16:creationId xmlns:a16="http://schemas.microsoft.com/office/drawing/2014/main" id="{CAD7E8FF-3B7D-43C6-8C13-03FC8CCC5956}"/>
              </a:ext>
            </a:extLst>
          </p:cNvPr>
          <p:cNvSpPr/>
          <p:nvPr/>
        </p:nvSpPr>
        <p:spPr>
          <a:xfrm>
            <a:off x="7994114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F0"/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667" tIns="121667" rIns="121667" bIns="12166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Learning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Sciences</a:t>
            </a:r>
            <a:endParaRPr lang="en-US" sz="2200" u="sng" kern="1200" dirty="0">
              <a:solidFill>
                <a:schemeClr val="bg1"/>
              </a:solidFill>
            </a:endParaRPr>
          </a:p>
        </p:txBody>
      </p:sp>
      <p:sp>
        <p:nvSpPr>
          <p:cNvPr id="9" name="Blue Arrow" descr="Blue arrow bi-directional pointing to UDL Expert Learner and Learning Sciences. Line is in between the two concepts.&#10;">
            <a:extLst>
              <a:ext uri="{FF2B5EF4-FFF2-40B4-BE49-F238E27FC236}">
                <a16:creationId xmlns:a16="http://schemas.microsoft.com/office/drawing/2014/main" id="{CD3836F7-885C-498B-8784-04FDA81CA3C4}"/>
              </a:ext>
            </a:extLst>
          </p:cNvPr>
          <p:cNvSpPr/>
          <p:nvPr/>
        </p:nvSpPr>
        <p:spPr>
          <a:xfrm>
            <a:off x="6936661" y="4897994"/>
            <a:ext cx="939959" cy="315675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939958" y="157837"/>
                </a:moveTo>
                <a:lnTo>
                  <a:pt x="782121" y="315673"/>
                </a:lnTo>
                <a:lnTo>
                  <a:pt x="782121" y="252538"/>
                </a:lnTo>
                <a:lnTo>
                  <a:pt x="157837" y="252538"/>
                </a:lnTo>
                <a:lnTo>
                  <a:pt x="157837" y="315673"/>
                </a:lnTo>
                <a:lnTo>
                  <a:pt x="0" y="157837"/>
                </a:lnTo>
                <a:lnTo>
                  <a:pt x="157837" y="1"/>
                </a:lnTo>
                <a:lnTo>
                  <a:pt x="157837" y="63136"/>
                </a:lnTo>
                <a:lnTo>
                  <a:pt x="782121" y="63136"/>
                </a:lnTo>
                <a:lnTo>
                  <a:pt x="782121" y="1"/>
                </a:lnTo>
                <a:lnTo>
                  <a:pt x="939958" y="157837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455917"/>
              <a:satOff val="-2303"/>
              <a:lumOff val="-3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6" rIns="94703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 dirty="0"/>
          </a:p>
        </p:txBody>
      </p:sp>
      <p:sp>
        <p:nvSpPr>
          <p:cNvPr id="10" name="Expert Learner">
            <a:extLst>
              <a:ext uri="{FF2B5EF4-FFF2-40B4-BE49-F238E27FC236}">
                <a16:creationId xmlns:a16="http://schemas.microsoft.com/office/drawing/2014/main" id="{B2F6B7E1-9EE7-4478-8C86-C89A50C9533E}"/>
              </a:ext>
            </a:extLst>
          </p:cNvPr>
          <p:cNvSpPr/>
          <p:nvPr/>
        </p:nvSpPr>
        <p:spPr>
          <a:xfrm>
            <a:off x="5015310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Click r:id="rId5" action="ppaction://hlinksldjump" tooltip="Bringing it All Togeth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Expert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Learner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11" name="Green Arrow" descr="Green arrow bi-directional pointing to UDL Assumptions and Expert Learner. Line is in between the two concepts.&#10;">
            <a:extLst>
              <a:ext uri="{FF2B5EF4-FFF2-40B4-BE49-F238E27FC236}">
                <a16:creationId xmlns:a16="http://schemas.microsoft.com/office/drawing/2014/main" id="{FCCF61E5-0DF2-4BC2-AB0C-CBE3818A6C93}"/>
              </a:ext>
            </a:extLst>
          </p:cNvPr>
          <p:cNvSpPr/>
          <p:nvPr/>
        </p:nvSpPr>
        <p:spPr>
          <a:xfrm rot="18016803">
            <a:off x="6191960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5" rIns="94701" bIns="63134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 dirty="0"/>
          </a:p>
        </p:txBody>
      </p:sp>
    </p:spTree>
    <p:extLst>
      <p:ext uri="{BB962C8B-B14F-4D97-AF65-F5344CB8AC3E}">
        <p14:creationId xmlns:p14="http://schemas.microsoft.com/office/powerpoint/2010/main" val="267646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EFB83-9C1D-4EA5-9238-24C6F152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UDL: Putting it All Together</a:t>
            </a:r>
          </a:p>
        </p:txBody>
      </p:sp>
      <p:pic>
        <p:nvPicPr>
          <p:cNvPr id="5" name="Brain Pic" descr="A picture containing clipart&#10;&#10;Description automatically generated">
            <a:extLst>
              <a:ext uri="{FF2B5EF4-FFF2-40B4-BE49-F238E27FC236}">
                <a16:creationId xmlns:a16="http://schemas.microsoft.com/office/drawing/2014/main" id="{8ED5B593-20DF-4702-80D7-7B65E75981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14853" r="18176" b="10162"/>
          <a:stretch/>
        </p:blipFill>
        <p:spPr>
          <a:xfrm>
            <a:off x="452471" y="1696662"/>
            <a:ext cx="4550453" cy="3701175"/>
          </a:xfrm>
        </p:spPr>
      </p:pic>
      <p:sp>
        <p:nvSpPr>
          <p:cNvPr id="4" name="UDL Assumption">
            <a:hlinkClick r:id="" action="ppaction://hlinkshowjump?jump=nextslide"/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050F3DDE-E298-4C4F-98EA-240F5886E4E7}"/>
              </a:ext>
            </a:extLst>
          </p:cNvPr>
          <p:cNvSpPr/>
          <p:nvPr/>
        </p:nvSpPr>
        <p:spPr>
          <a:xfrm>
            <a:off x="6504712" y="2054024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bg1"/>
                </a:solidFill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UDL</a:t>
            </a:r>
            <a:r>
              <a:rPr lang="en-US" sz="2200" kern="1200" dirty="0">
                <a:solidFill>
                  <a:schemeClr val="bg1"/>
                </a:solidFill>
              </a:rPr>
              <a:t> </a:t>
            </a: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Assumptions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7" name="Orange Arrow" descr="Orange arrow bi-directional pointing to UDL Assumptions and Learning Sciences. Line is in between the two concepts.&#10;">
            <a:extLst>
              <a:ext uri="{FF2B5EF4-FFF2-40B4-BE49-F238E27FC236}">
                <a16:creationId xmlns:a16="http://schemas.microsoft.com/office/drawing/2014/main" id="{838E556D-8956-41B9-B342-7F5E0DF278B2}"/>
              </a:ext>
            </a:extLst>
          </p:cNvPr>
          <p:cNvSpPr/>
          <p:nvPr/>
        </p:nvSpPr>
        <p:spPr>
          <a:xfrm rot="3583197">
            <a:off x="7681362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4" rIns="94702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 dirty="0"/>
          </a:p>
        </p:txBody>
      </p:sp>
      <p:sp>
        <p:nvSpPr>
          <p:cNvPr id="8" name="Learning Sciences">
            <a:extLst>
              <a:ext uri="{FF2B5EF4-FFF2-40B4-BE49-F238E27FC236}">
                <a16:creationId xmlns:a16="http://schemas.microsoft.com/office/drawing/2014/main" id="{CAD7E8FF-3B7D-43C6-8C13-03FC8CCC5956}"/>
              </a:ext>
            </a:extLst>
          </p:cNvPr>
          <p:cNvSpPr/>
          <p:nvPr/>
        </p:nvSpPr>
        <p:spPr>
          <a:xfrm>
            <a:off x="7994114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F0"/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667" tIns="121667" rIns="121667" bIns="12166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Learning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Sciences</a:t>
            </a:r>
            <a:endParaRPr lang="en-US" sz="2200" u="sng" kern="1200" dirty="0">
              <a:solidFill>
                <a:schemeClr val="bg1"/>
              </a:solidFill>
            </a:endParaRPr>
          </a:p>
        </p:txBody>
      </p:sp>
      <p:sp>
        <p:nvSpPr>
          <p:cNvPr id="9" name="Blue Arrow" descr="Blue arrow bi-directional pointing to UDL Expert Learner and Learning Sciences. Line is in between the two concepts.&#10;">
            <a:extLst>
              <a:ext uri="{FF2B5EF4-FFF2-40B4-BE49-F238E27FC236}">
                <a16:creationId xmlns:a16="http://schemas.microsoft.com/office/drawing/2014/main" id="{CD3836F7-885C-498B-8784-04FDA81CA3C4}"/>
              </a:ext>
            </a:extLst>
          </p:cNvPr>
          <p:cNvSpPr/>
          <p:nvPr/>
        </p:nvSpPr>
        <p:spPr>
          <a:xfrm>
            <a:off x="6936661" y="4897994"/>
            <a:ext cx="939959" cy="315675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939958" y="157837"/>
                </a:moveTo>
                <a:lnTo>
                  <a:pt x="782121" y="315673"/>
                </a:lnTo>
                <a:lnTo>
                  <a:pt x="782121" y="252538"/>
                </a:lnTo>
                <a:lnTo>
                  <a:pt x="157837" y="252538"/>
                </a:lnTo>
                <a:lnTo>
                  <a:pt x="157837" y="315673"/>
                </a:lnTo>
                <a:lnTo>
                  <a:pt x="0" y="157837"/>
                </a:lnTo>
                <a:lnTo>
                  <a:pt x="157837" y="1"/>
                </a:lnTo>
                <a:lnTo>
                  <a:pt x="157837" y="63136"/>
                </a:lnTo>
                <a:lnTo>
                  <a:pt x="782121" y="63136"/>
                </a:lnTo>
                <a:lnTo>
                  <a:pt x="782121" y="1"/>
                </a:lnTo>
                <a:lnTo>
                  <a:pt x="939958" y="157837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455917"/>
              <a:satOff val="-2303"/>
              <a:lumOff val="-3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6" rIns="94703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 dirty="0"/>
          </a:p>
        </p:txBody>
      </p:sp>
      <p:sp>
        <p:nvSpPr>
          <p:cNvPr id="10" name="Expert Learner">
            <a:extLst>
              <a:ext uri="{FF2B5EF4-FFF2-40B4-BE49-F238E27FC236}">
                <a16:creationId xmlns:a16="http://schemas.microsoft.com/office/drawing/2014/main" id="{B2F6B7E1-9EE7-4478-8C86-C89A50C9533E}"/>
              </a:ext>
            </a:extLst>
          </p:cNvPr>
          <p:cNvSpPr/>
          <p:nvPr/>
        </p:nvSpPr>
        <p:spPr>
          <a:xfrm>
            <a:off x="5015310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Click r:id="rId4" action="ppaction://hlinksldjump" tooltip="Bringing it All Togeth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Expert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Learner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11" name="Green Arrow" descr="Green arrow bi-directional pointing to UDL Assumptions and Expert Learner. Line is in between the two concepts.&#10;">
            <a:extLst>
              <a:ext uri="{FF2B5EF4-FFF2-40B4-BE49-F238E27FC236}">
                <a16:creationId xmlns:a16="http://schemas.microsoft.com/office/drawing/2014/main" id="{FCCF61E5-0DF2-4BC2-AB0C-CBE3818A6C93}"/>
              </a:ext>
            </a:extLst>
          </p:cNvPr>
          <p:cNvSpPr/>
          <p:nvPr/>
        </p:nvSpPr>
        <p:spPr>
          <a:xfrm rot="18016803">
            <a:off x="6191960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5" rIns="94701" bIns="63134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7E2931-64C8-4B1B-9DEB-2ADC0858BA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range Rectangle: Rounded Corners 5">
            <a:extLst>
              <a:ext uri="{FF2B5EF4-FFF2-40B4-BE49-F238E27FC236}">
                <a16:creationId xmlns:a16="http://schemas.microsoft.com/office/drawing/2014/main" id="{BAED15B0-9036-48F2-AEE3-276AB38E720F}"/>
              </a:ext>
            </a:extLst>
          </p:cNvPr>
          <p:cNvSpPr/>
          <p:nvPr/>
        </p:nvSpPr>
        <p:spPr>
          <a:xfrm>
            <a:off x="3380873" y="1215189"/>
            <a:ext cx="6117991" cy="399848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Primary Assumptions in the UDL Approach are: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Variability exists in all learners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All learners can develop their own expertise in their own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learing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06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EFB83-9C1D-4EA5-9238-24C6F152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UDL: Bringing it All Together</a:t>
            </a:r>
          </a:p>
        </p:txBody>
      </p:sp>
      <p:pic>
        <p:nvPicPr>
          <p:cNvPr id="5" name="Brain Pic" descr="A picture containing clipart&#10;&#10;Description automatically generated">
            <a:extLst>
              <a:ext uri="{FF2B5EF4-FFF2-40B4-BE49-F238E27FC236}">
                <a16:creationId xmlns:a16="http://schemas.microsoft.com/office/drawing/2014/main" id="{8ED5B593-20DF-4702-80D7-7B65E75981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14853" r="18176" b="10162"/>
          <a:stretch/>
        </p:blipFill>
        <p:spPr>
          <a:xfrm>
            <a:off x="452471" y="1696662"/>
            <a:ext cx="4550453" cy="3701175"/>
          </a:xfrm>
        </p:spPr>
      </p:pic>
      <p:sp>
        <p:nvSpPr>
          <p:cNvPr id="4" name="UDL Assumption">
            <a:hlinkClick r:id="" action="ppaction://hlinkshowjump?jump=nextslide"/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050F3DDE-E298-4C4F-98EA-240F5886E4E7}"/>
              </a:ext>
            </a:extLst>
          </p:cNvPr>
          <p:cNvSpPr/>
          <p:nvPr/>
        </p:nvSpPr>
        <p:spPr>
          <a:xfrm>
            <a:off x="6504712" y="2054024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UDL</a:t>
            </a:r>
            <a:r>
              <a:rPr lang="en-US" sz="2200" kern="1200" dirty="0">
                <a:solidFill>
                  <a:schemeClr val="bg1"/>
                </a:solidFill>
              </a:rPr>
              <a:t> </a:t>
            </a: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Assumptions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7" name="Orange Arrow" descr="Orange arrow bi-directional pointing to UDL Assumptions and Learning Sciences. Line is in between the two concepts.&#10;">
            <a:extLst>
              <a:ext uri="{FF2B5EF4-FFF2-40B4-BE49-F238E27FC236}">
                <a16:creationId xmlns:a16="http://schemas.microsoft.com/office/drawing/2014/main" id="{838E556D-8956-41B9-B342-7F5E0DF278B2}"/>
              </a:ext>
            </a:extLst>
          </p:cNvPr>
          <p:cNvSpPr/>
          <p:nvPr/>
        </p:nvSpPr>
        <p:spPr>
          <a:xfrm rot="3583197">
            <a:off x="7681362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4" rIns="94702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8" name="Learning Sciences">
            <a:extLst>
              <a:ext uri="{FF2B5EF4-FFF2-40B4-BE49-F238E27FC236}">
                <a16:creationId xmlns:a16="http://schemas.microsoft.com/office/drawing/2014/main" id="{CAD7E8FF-3B7D-43C6-8C13-03FC8CCC5956}"/>
              </a:ext>
            </a:extLst>
          </p:cNvPr>
          <p:cNvSpPr/>
          <p:nvPr/>
        </p:nvSpPr>
        <p:spPr>
          <a:xfrm>
            <a:off x="7994114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F0"/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667" tIns="121667" rIns="121667" bIns="12166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Learning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Sciences</a:t>
            </a:r>
            <a:endParaRPr lang="en-US" sz="2200" u="sng" kern="1200" dirty="0">
              <a:solidFill>
                <a:schemeClr val="bg1"/>
              </a:solidFill>
            </a:endParaRPr>
          </a:p>
        </p:txBody>
      </p:sp>
      <p:sp>
        <p:nvSpPr>
          <p:cNvPr id="9" name="Blue Arrow" descr="Blue arrow bi-directional pointing to UDL Expert Learner and Learning Sciences. Line is in between the two concepts.&#10;">
            <a:extLst>
              <a:ext uri="{FF2B5EF4-FFF2-40B4-BE49-F238E27FC236}">
                <a16:creationId xmlns:a16="http://schemas.microsoft.com/office/drawing/2014/main" id="{CD3836F7-885C-498B-8784-04FDA81CA3C4}"/>
              </a:ext>
            </a:extLst>
          </p:cNvPr>
          <p:cNvSpPr/>
          <p:nvPr/>
        </p:nvSpPr>
        <p:spPr>
          <a:xfrm>
            <a:off x="6936661" y="4897994"/>
            <a:ext cx="939959" cy="315675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939958" y="157837"/>
                </a:moveTo>
                <a:lnTo>
                  <a:pt x="782121" y="315673"/>
                </a:lnTo>
                <a:lnTo>
                  <a:pt x="782121" y="252538"/>
                </a:lnTo>
                <a:lnTo>
                  <a:pt x="157837" y="252538"/>
                </a:lnTo>
                <a:lnTo>
                  <a:pt x="157837" y="315673"/>
                </a:lnTo>
                <a:lnTo>
                  <a:pt x="0" y="157837"/>
                </a:lnTo>
                <a:lnTo>
                  <a:pt x="157837" y="1"/>
                </a:lnTo>
                <a:lnTo>
                  <a:pt x="157837" y="63136"/>
                </a:lnTo>
                <a:lnTo>
                  <a:pt x="782121" y="63136"/>
                </a:lnTo>
                <a:lnTo>
                  <a:pt x="782121" y="1"/>
                </a:lnTo>
                <a:lnTo>
                  <a:pt x="939958" y="157837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455917"/>
              <a:satOff val="-2303"/>
              <a:lumOff val="-3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6" rIns="94703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10" name="Expert Learner">
            <a:extLst>
              <a:ext uri="{FF2B5EF4-FFF2-40B4-BE49-F238E27FC236}">
                <a16:creationId xmlns:a16="http://schemas.microsoft.com/office/drawing/2014/main" id="{B2F6B7E1-9EE7-4478-8C86-C89A50C9533E}"/>
              </a:ext>
            </a:extLst>
          </p:cNvPr>
          <p:cNvSpPr/>
          <p:nvPr/>
        </p:nvSpPr>
        <p:spPr>
          <a:xfrm>
            <a:off x="5015310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Expert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Learner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11" name="Green Arrow" descr="Green arrow bi-directional pointing to UDL Assumptions and Expert Learner. Line is in between the two concepts.&#10;">
            <a:extLst>
              <a:ext uri="{FF2B5EF4-FFF2-40B4-BE49-F238E27FC236}">
                <a16:creationId xmlns:a16="http://schemas.microsoft.com/office/drawing/2014/main" id="{FCCF61E5-0DF2-4BC2-AB0C-CBE3818A6C93}"/>
              </a:ext>
            </a:extLst>
          </p:cNvPr>
          <p:cNvSpPr/>
          <p:nvPr/>
        </p:nvSpPr>
        <p:spPr>
          <a:xfrm rot="18016803">
            <a:off x="6191960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5" rIns="94701" bIns="63134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373CD7-16AB-44A7-8C9B-891B4FF8D2A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https://udlguidelines.cast.org/</a:t>
            </a:r>
          </a:p>
        </p:txBody>
      </p:sp>
      <p:pic>
        <p:nvPicPr>
          <p:cNvPr id="6" name="Blue rectangle" descr="The Learning Sciences support the 3 brain networks of learning; the what, why,&#10; and how of learning.">
            <a:hlinkClick r:id="rId4" action="ppaction://hlinksldjump"/>
            <a:extLst>
              <a:ext uri="{FF2B5EF4-FFF2-40B4-BE49-F238E27FC236}">
                <a16:creationId xmlns:a16="http://schemas.microsoft.com/office/drawing/2014/main" id="{1F74F758-2759-48FA-9D76-232DF4FF68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7490" y="1250731"/>
            <a:ext cx="6159061" cy="4316171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id="{200A1486-F316-4F01-B3ED-DD843DA9CFCD}"/>
              </a:ext>
            </a:extLst>
          </p:cNvPr>
          <p:cNvSpPr/>
          <p:nvPr/>
        </p:nvSpPr>
        <p:spPr>
          <a:xfrm>
            <a:off x="9543392" y="4631481"/>
            <a:ext cx="2301766" cy="1870842"/>
          </a:xfrm>
          <a:prstGeom prst="teardrop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3 Brain Networks of UDL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835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EFB83-9C1D-4EA5-9238-24C6F152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UDL: Bringing it All Together</a:t>
            </a:r>
          </a:p>
        </p:txBody>
      </p:sp>
      <p:pic>
        <p:nvPicPr>
          <p:cNvPr id="5" name="Brain Pic" descr="A picture containing clipart&#10;&#10;Description automatically generated">
            <a:extLst>
              <a:ext uri="{FF2B5EF4-FFF2-40B4-BE49-F238E27FC236}">
                <a16:creationId xmlns:a16="http://schemas.microsoft.com/office/drawing/2014/main" id="{8ED5B593-20DF-4702-80D7-7B65E75981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45" t="14853" r="18176" b="10162"/>
          <a:stretch/>
        </p:blipFill>
        <p:spPr>
          <a:xfrm>
            <a:off x="452471" y="1696662"/>
            <a:ext cx="4550453" cy="3701175"/>
          </a:xfrm>
        </p:spPr>
      </p:pic>
      <p:sp>
        <p:nvSpPr>
          <p:cNvPr id="4" name="UDL Assumption">
            <a:hlinkClick r:id="" action="ppaction://hlinkshowjump?jump=nextslide"/>
            <a:hlinkHover r:id="" action="ppaction://hlinkshowjump?jump=nextslide"/>
            <a:extLst>
              <a:ext uri="{FF2B5EF4-FFF2-40B4-BE49-F238E27FC236}">
                <a16:creationId xmlns:a16="http://schemas.microsoft.com/office/drawing/2014/main" id="{050F3DDE-E298-4C4F-98EA-240F5886E4E7}"/>
              </a:ext>
            </a:extLst>
          </p:cNvPr>
          <p:cNvSpPr/>
          <p:nvPr/>
        </p:nvSpPr>
        <p:spPr>
          <a:xfrm>
            <a:off x="6504712" y="2054024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UDL</a:t>
            </a:r>
            <a:r>
              <a:rPr lang="en-US" sz="2200" kern="1200" dirty="0">
                <a:solidFill>
                  <a:schemeClr val="bg1"/>
                </a:solidFill>
              </a:rPr>
              <a:t> </a:t>
            </a:r>
            <a:r>
              <a:rPr lang="en-US" sz="2200" kern="1200" dirty="0">
                <a:solidFill>
                  <a:schemeClr val="bg1"/>
                </a:solidFill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Assumptions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7" name="Orange Arrow" descr="Orange arrow bi-directional pointing to UDL Assumptions and Learning Sciences. Line is in between the two concepts.&#10;">
            <a:extLst>
              <a:ext uri="{FF2B5EF4-FFF2-40B4-BE49-F238E27FC236}">
                <a16:creationId xmlns:a16="http://schemas.microsoft.com/office/drawing/2014/main" id="{838E556D-8956-41B9-B342-7F5E0DF278B2}"/>
              </a:ext>
            </a:extLst>
          </p:cNvPr>
          <p:cNvSpPr/>
          <p:nvPr/>
        </p:nvSpPr>
        <p:spPr>
          <a:xfrm rot="3583197">
            <a:off x="7681362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4" rIns="94702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8" name="Learning Sciences">
            <a:extLst>
              <a:ext uri="{FF2B5EF4-FFF2-40B4-BE49-F238E27FC236}">
                <a16:creationId xmlns:a16="http://schemas.microsoft.com/office/drawing/2014/main" id="{CAD7E8FF-3B7D-43C6-8C13-03FC8CCC5956}"/>
              </a:ext>
            </a:extLst>
          </p:cNvPr>
          <p:cNvSpPr/>
          <p:nvPr/>
        </p:nvSpPr>
        <p:spPr>
          <a:xfrm>
            <a:off x="7994114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F0"/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667" tIns="121667" rIns="121667" bIns="12166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Learning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Sciences</a:t>
            </a:r>
            <a:endParaRPr lang="en-US" sz="2200" u="sng" kern="1200" dirty="0">
              <a:solidFill>
                <a:schemeClr val="bg1"/>
              </a:solidFill>
            </a:endParaRPr>
          </a:p>
        </p:txBody>
      </p:sp>
      <p:sp>
        <p:nvSpPr>
          <p:cNvPr id="9" name="Blue Arrow" descr="Blue arrow bi-directional pointing to UDL Expert Learner and Learning Sciences. Line is in between the two concepts.&#10;">
            <a:extLst>
              <a:ext uri="{FF2B5EF4-FFF2-40B4-BE49-F238E27FC236}">
                <a16:creationId xmlns:a16="http://schemas.microsoft.com/office/drawing/2014/main" id="{CD3836F7-885C-498B-8784-04FDA81CA3C4}"/>
              </a:ext>
            </a:extLst>
          </p:cNvPr>
          <p:cNvSpPr/>
          <p:nvPr/>
        </p:nvSpPr>
        <p:spPr>
          <a:xfrm>
            <a:off x="6936661" y="4897994"/>
            <a:ext cx="939959" cy="315675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939958" y="157837"/>
                </a:moveTo>
                <a:lnTo>
                  <a:pt x="782121" y="315673"/>
                </a:lnTo>
                <a:lnTo>
                  <a:pt x="782121" y="252538"/>
                </a:lnTo>
                <a:lnTo>
                  <a:pt x="157837" y="252538"/>
                </a:lnTo>
                <a:lnTo>
                  <a:pt x="157837" y="315673"/>
                </a:lnTo>
                <a:lnTo>
                  <a:pt x="0" y="157837"/>
                </a:lnTo>
                <a:lnTo>
                  <a:pt x="157837" y="1"/>
                </a:lnTo>
                <a:lnTo>
                  <a:pt x="157837" y="63136"/>
                </a:lnTo>
                <a:lnTo>
                  <a:pt x="782121" y="63136"/>
                </a:lnTo>
                <a:lnTo>
                  <a:pt x="782121" y="1"/>
                </a:lnTo>
                <a:lnTo>
                  <a:pt x="939958" y="157837"/>
                </a:lnTo>
                <a:close/>
              </a:path>
            </a:pathLst>
          </a:custGeom>
          <a:solidFill>
            <a:srgbClr val="00B0F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455917"/>
              <a:satOff val="-2303"/>
              <a:lumOff val="-323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6" rIns="94703" bIns="63135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10" name="Expert Learner">
            <a:extLst>
              <a:ext uri="{FF2B5EF4-FFF2-40B4-BE49-F238E27FC236}">
                <a16:creationId xmlns:a16="http://schemas.microsoft.com/office/drawing/2014/main" id="{B2F6B7E1-9EE7-4478-8C86-C89A50C9533E}"/>
              </a:ext>
            </a:extLst>
          </p:cNvPr>
          <p:cNvSpPr/>
          <p:nvPr/>
        </p:nvSpPr>
        <p:spPr>
          <a:xfrm>
            <a:off x="5015310" y="4604868"/>
            <a:ext cx="1803856" cy="901928"/>
          </a:xfrm>
          <a:custGeom>
            <a:avLst/>
            <a:gdLst>
              <a:gd name="connsiteX0" fmla="*/ 0 w 1803856"/>
              <a:gd name="connsiteY0" fmla="*/ 90193 h 901928"/>
              <a:gd name="connsiteX1" fmla="*/ 90193 w 1803856"/>
              <a:gd name="connsiteY1" fmla="*/ 0 h 901928"/>
              <a:gd name="connsiteX2" fmla="*/ 1713663 w 1803856"/>
              <a:gd name="connsiteY2" fmla="*/ 0 h 901928"/>
              <a:gd name="connsiteX3" fmla="*/ 1803856 w 1803856"/>
              <a:gd name="connsiteY3" fmla="*/ 90193 h 901928"/>
              <a:gd name="connsiteX4" fmla="*/ 1803856 w 1803856"/>
              <a:gd name="connsiteY4" fmla="*/ 811735 h 901928"/>
              <a:gd name="connsiteX5" fmla="*/ 1713663 w 1803856"/>
              <a:gd name="connsiteY5" fmla="*/ 901928 h 901928"/>
              <a:gd name="connsiteX6" fmla="*/ 90193 w 1803856"/>
              <a:gd name="connsiteY6" fmla="*/ 901928 h 901928"/>
              <a:gd name="connsiteX7" fmla="*/ 0 w 1803856"/>
              <a:gd name="connsiteY7" fmla="*/ 811735 h 901928"/>
              <a:gd name="connsiteX8" fmla="*/ 0 w 1803856"/>
              <a:gd name="connsiteY8" fmla="*/ 90193 h 90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856" h="901928">
                <a:moveTo>
                  <a:pt x="0" y="90193"/>
                </a:moveTo>
                <a:cubicBezTo>
                  <a:pt x="0" y="40381"/>
                  <a:pt x="40381" y="0"/>
                  <a:pt x="90193" y="0"/>
                </a:cubicBezTo>
                <a:lnTo>
                  <a:pt x="1713663" y="0"/>
                </a:lnTo>
                <a:cubicBezTo>
                  <a:pt x="1763475" y="0"/>
                  <a:pt x="1803856" y="40381"/>
                  <a:pt x="1803856" y="90193"/>
                </a:cubicBezTo>
                <a:lnTo>
                  <a:pt x="1803856" y="811735"/>
                </a:lnTo>
                <a:cubicBezTo>
                  <a:pt x="1803856" y="861547"/>
                  <a:pt x="1763475" y="901928"/>
                  <a:pt x="1713663" y="901928"/>
                </a:cubicBezTo>
                <a:lnTo>
                  <a:pt x="90193" y="901928"/>
                </a:lnTo>
                <a:cubicBezTo>
                  <a:pt x="40381" y="901928"/>
                  <a:pt x="0" y="861547"/>
                  <a:pt x="0" y="811735"/>
                </a:cubicBezTo>
                <a:lnTo>
                  <a:pt x="0" y="90193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0237" tIns="110237" rIns="110237" bIns="110237" numCol="1" spcCol="1270" anchor="ctr" anchorCtr="0">
            <a:noAutofit/>
          </a:bodyPr>
          <a:lstStyle/>
          <a:p>
            <a:pPr marL="0" lvl="0" indent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Expert</a:t>
            </a:r>
            <a:r>
              <a:rPr lang="en-US" sz="2200" u="sng" kern="1200" dirty="0">
                <a:solidFill>
                  <a:schemeClr val="bg1"/>
                </a:solidFill>
              </a:rPr>
              <a:t> </a:t>
            </a:r>
            <a:r>
              <a:rPr lang="en-US" sz="2200" u="sng" kern="1200" dirty="0">
                <a:solidFill>
                  <a:schemeClr val="bg1"/>
                </a:solidFill>
                <a:hlinkMouseOver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MouseOver>
              </a:rPr>
              <a:t>Learner</a:t>
            </a:r>
            <a:endParaRPr lang="en-US" sz="2200" kern="1200" dirty="0">
              <a:solidFill>
                <a:schemeClr val="bg1"/>
              </a:solidFill>
            </a:endParaRPr>
          </a:p>
        </p:txBody>
      </p:sp>
      <p:sp>
        <p:nvSpPr>
          <p:cNvPr id="11" name="Green Arrow" descr="Green arrow bi-directional pointing to UDL Assumptions and Expert Learner. Line is in between the two concepts.&#10;">
            <a:extLst>
              <a:ext uri="{FF2B5EF4-FFF2-40B4-BE49-F238E27FC236}">
                <a16:creationId xmlns:a16="http://schemas.microsoft.com/office/drawing/2014/main" id="{FCCF61E5-0DF2-4BC2-AB0C-CBE3818A6C93}"/>
              </a:ext>
            </a:extLst>
          </p:cNvPr>
          <p:cNvSpPr/>
          <p:nvPr/>
        </p:nvSpPr>
        <p:spPr>
          <a:xfrm rot="18016803">
            <a:off x="6191960" y="3622572"/>
            <a:ext cx="939958" cy="315674"/>
          </a:xfrm>
          <a:custGeom>
            <a:avLst/>
            <a:gdLst>
              <a:gd name="connsiteX0" fmla="*/ 0 w 939958"/>
              <a:gd name="connsiteY0" fmla="*/ 157837 h 315674"/>
              <a:gd name="connsiteX1" fmla="*/ 157837 w 939958"/>
              <a:gd name="connsiteY1" fmla="*/ 0 h 315674"/>
              <a:gd name="connsiteX2" fmla="*/ 157837 w 939958"/>
              <a:gd name="connsiteY2" fmla="*/ 63135 h 315674"/>
              <a:gd name="connsiteX3" fmla="*/ 782121 w 939958"/>
              <a:gd name="connsiteY3" fmla="*/ 63135 h 315674"/>
              <a:gd name="connsiteX4" fmla="*/ 782121 w 939958"/>
              <a:gd name="connsiteY4" fmla="*/ 0 h 315674"/>
              <a:gd name="connsiteX5" fmla="*/ 939958 w 939958"/>
              <a:gd name="connsiteY5" fmla="*/ 157837 h 315674"/>
              <a:gd name="connsiteX6" fmla="*/ 782121 w 939958"/>
              <a:gd name="connsiteY6" fmla="*/ 315674 h 315674"/>
              <a:gd name="connsiteX7" fmla="*/ 782121 w 939958"/>
              <a:gd name="connsiteY7" fmla="*/ 252539 h 315674"/>
              <a:gd name="connsiteX8" fmla="*/ 157837 w 939958"/>
              <a:gd name="connsiteY8" fmla="*/ 252539 h 315674"/>
              <a:gd name="connsiteX9" fmla="*/ 157837 w 939958"/>
              <a:gd name="connsiteY9" fmla="*/ 315674 h 315674"/>
              <a:gd name="connsiteX10" fmla="*/ 0 w 939958"/>
              <a:gd name="connsiteY10" fmla="*/ 157837 h 315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9958" h="315674">
                <a:moveTo>
                  <a:pt x="0" y="157837"/>
                </a:moveTo>
                <a:lnTo>
                  <a:pt x="157837" y="0"/>
                </a:lnTo>
                <a:lnTo>
                  <a:pt x="157837" y="63135"/>
                </a:lnTo>
                <a:lnTo>
                  <a:pt x="782121" y="63135"/>
                </a:lnTo>
                <a:lnTo>
                  <a:pt x="782121" y="0"/>
                </a:lnTo>
                <a:lnTo>
                  <a:pt x="939958" y="157837"/>
                </a:lnTo>
                <a:lnTo>
                  <a:pt x="782121" y="315674"/>
                </a:lnTo>
                <a:lnTo>
                  <a:pt x="782121" y="252539"/>
                </a:lnTo>
                <a:lnTo>
                  <a:pt x="157837" y="252539"/>
                </a:lnTo>
                <a:lnTo>
                  <a:pt x="157837" y="315674"/>
                </a:lnTo>
                <a:lnTo>
                  <a:pt x="0" y="157837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-911834"/>
              <a:satOff val="-4605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702" tIns="63135" rIns="94701" bIns="63134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400" kern="120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D8C94E-8140-45DC-90EC-8E851257C50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>
              <a:alpha val="5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he expert learner is an individual who develops their expertise in their own learning by engaging in the what, why, and how of their own learning across subject matter.&#10;">
            <a:hlinkClick r:id="rId3" action="ppaction://hlinksldjump"/>
            <a:extLst>
              <a:ext uri="{FF2B5EF4-FFF2-40B4-BE49-F238E27FC236}">
                <a16:creationId xmlns:a16="http://schemas.microsoft.com/office/drawing/2014/main" id="{623DDCD8-E0DE-46D1-8EC9-C823FF2E66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6565" y="1121900"/>
            <a:ext cx="6236512" cy="4346125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id="{49B1AA9F-1B89-440F-BFBC-17BC99C88427}"/>
              </a:ext>
            </a:extLst>
          </p:cNvPr>
          <p:cNvSpPr/>
          <p:nvPr/>
        </p:nvSpPr>
        <p:spPr>
          <a:xfrm>
            <a:off x="9532470" y="2504988"/>
            <a:ext cx="2368182" cy="1671145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Helpful video to understand the UDL Matrix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ardrop 12">
            <a:extLst>
              <a:ext uri="{FF2B5EF4-FFF2-40B4-BE49-F238E27FC236}">
                <a16:creationId xmlns:a16="http://schemas.microsoft.com/office/drawing/2014/main" id="{69E638EA-7FBA-44BC-A000-93A79C5D096A}"/>
              </a:ext>
            </a:extLst>
          </p:cNvPr>
          <p:cNvSpPr/>
          <p:nvPr/>
        </p:nvSpPr>
        <p:spPr>
          <a:xfrm>
            <a:off x="9532470" y="4750721"/>
            <a:ext cx="2368182" cy="1671145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 Tips for the Expert Learner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ardrop 15">
            <a:extLst>
              <a:ext uri="{FF2B5EF4-FFF2-40B4-BE49-F238E27FC236}">
                <a16:creationId xmlns:a16="http://schemas.microsoft.com/office/drawing/2014/main" id="{72AA3861-8474-411C-B2D0-F47F971187F4}"/>
              </a:ext>
            </a:extLst>
          </p:cNvPr>
          <p:cNvSpPr/>
          <p:nvPr/>
        </p:nvSpPr>
        <p:spPr>
          <a:xfrm>
            <a:off x="9498865" y="405107"/>
            <a:ext cx="2368181" cy="1671146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UDL Matrix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053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ducator Worksheet&#10;There is space for educators to describe what they currently are doing in their classes to address the 3 principles of UDL.">
            <a:extLst>
              <a:ext uri="{FF2B5EF4-FFF2-40B4-BE49-F238E27FC236}">
                <a16:creationId xmlns:a16="http://schemas.microsoft.com/office/drawing/2014/main" id="{B873501F-3026-4CB5-8E50-BBC9D457D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23" y="151109"/>
            <a:ext cx="5195596" cy="655578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5ED9D67-FF31-43A6-9518-768B376EBF9E}"/>
              </a:ext>
            </a:extLst>
          </p:cNvPr>
          <p:cNvSpPr/>
          <p:nvPr/>
        </p:nvSpPr>
        <p:spPr>
          <a:xfrm>
            <a:off x="5555671" y="1720840"/>
            <a:ext cx="450272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What might you implement in your class? </a:t>
            </a:r>
          </a:p>
        </p:txBody>
      </p:sp>
    </p:spTree>
    <p:extLst>
      <p:ext uri="{BB962C8B-B14F-4D97-AF65-F5344CB8AC3E}">
        <p14:creationId xmlns:p14="http://schemas.microsoft.com/office/powerpoint/2010/main" val="262354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926</TotalTime>
  <Words>174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UDL: A Paradigm Shift in How We Teach</vt:lpstr>
      <vt:lpstr>Learner Outcomes</vt:lpstr>
      <vt:lpstr>UDL: A Paradigm Shift in How We Teach</vt:lpstr>
      <vt:lpstr>UDL: Putting it All Together</vt:lpstr>
      <vt:lpstr>UDL: Bringing it All Together</vt:lpstr>
      <vt:lpstr>UDL: Bringing it All Together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UDL: Bringing it all Together</dc:title>
  <dc:creator>Coffey, Lynn L</dc:creator>
  <cp:lastModifiedBy>Coffey, Lynn L</cp:lastModifiedBy>
  <cp:revision>14</cp:revision>
  <dcterms:created xsi:type="dcterms:W3CDTF">2021-06-30T19:27:03Z</dcterms:created>
  <dcterms:modified xsi:type="dcterms:W3CDTF">2023-09-06T17:13:59Z</dcterms:modified>
</cp:coreProperties>
</file>