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3"/>
    <p:restoredTop sz="90952"/>
  </p:normalViewPr>
  <p:slideViewPr>
    <p:cSldViewPr snapToGrid="0">
      <p:cViewPr varScale="1">
        <p:scale>
          <a:sx n="116" d="100"/>
          <a:sy n="116" d="100"/>
        </p:scale>
        <p:origin x="552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C98DA-4182-3142-99A0-B2B707432917}" type="datetimeFigureOut">
              <a:rPr lang="en-US" smtClean="0"/>
              <a:t>6/9/24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7523F-4517-354A-A26A-715EFDEBF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91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7523F-4517-354A-A26A-715EFDEBF7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69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7523F-4517-354A-A26A-715EFDEBF7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91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7523F-4517-354A-A26A-715EFDEBF7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804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47523F-4517-354A-A26A-715EFDEBF7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2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48AA-A8F5-BD45-A79C-27E548318CDE}" type="datetimeFigureOut">
              <a:rPr lang="en-US" smtClean="0"/>
              <a:t>6/9/24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9FBB743-8333-A54F-A544-196B339A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4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48AA-A8F5-BD45-A79C-27E548318CDE}" type="datetimeFigureOut">
              <a:rPr lang="en-US" smtClean="0"/>
              <a:t>6/9/24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9FBB743-8333-A54F-A544-196B339A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3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48AA-A8F5-BD45-A79C-27E548318CDE}" type="datetimeFigureOut">
              <a:rPr lang="en-US" smtClean="0"/>
              <a:t>6/9/24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9FBB743-8333-A54F-A544-196B339A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28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48AA-A8F5-BD45-A79C-27E548318CDE}" type="datetimeFigureOut">
              <a:rPr lang="en-US" smtClean="0"/>
              <a:t>6/9/24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9FBB743-8333-A54F-A544-196B339AFE1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0005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48AA-A8F5-BD45-A79C-27E548318CDE}" type="datetimeFigureOut">
              <a:rPr lang="en-US" smtClean="0"/>
              <a:t>6/9/24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9FBB743-8333-A54F-A544-196B339A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89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48AA-A8F5-BD45-A79C-27E548318CDE}" type="datetimeFigureOut">
              <a:rPr lang="en-US" smtClean="0"/>
              <a:t>6/9/24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743-8333-A54F-A544-196B339A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41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48AA-A8F5-BD45-A79C-27E548318CDE}" type="datetimeFigureOut">
              <a:rPr lang="en-US" smtClean="0"/>
              <a:t>6/9/24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743-8333-A54F-A544-196B339A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13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48AA-A8F5-BD45-A79C-27E548318CDE}" type="datetimeFigureOut">
              <a:rPr lang="en-US" smtClean="0"/>
              <a:t>6/9/24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743-8333-A54F-A544-196B339A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54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3F548AA-A8F5-BD45-A79C-27E548318CDE}" type="datetimeFigureOut">
              <a:rPr lang="en-US" smtClean="0"/>
              <a:t>6/9/24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9FBB743-8333-A54F-A544-196B339A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0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48AA-A8F5-BD45-A79C-27E548318CDE}" type="datetimeFigureOut">
              <a:rPr lang="en-US" smtClean="0"/>
              <a:t>6/9/24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743-8333-A54F-A544-196B339A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5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48AA-A8F5-BD45-A79C-27E548318CDE}" type="datetimeFigureOut">
              <a:rPr lang="en-US" smtClean="0"/>
              <a:t>6/9/24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9FBB743-8333-A54F-A544-196B339A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48AA-A8F5-BD45-A79C-27E548318CDE}" type="datetimeFigureOut">
              <a:rPr lang="en-US" smtClean="0"/>
              <a:t>6/9/24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743-8333-A54F-A544-196B339A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7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48AA-A8F5-BD45-A79C-27E548318CDE}" type="datetimeFigureOut">
              <a:rPr lang="en-US" smtClean="0"/>
              <a:t>6/9/24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743-8333-A54F-A544-196B339A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90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48AA-A8F5-BD45-A79C-27E548318CDE}" type="datetimeFigureOut">
              <a:rPr lang="en-US" smtClean="0"/>
              <a:t>6/9/24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743-8333-A54F-A544-196B339A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6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48AA-A8F5-BD45-A79C-27E548318CDE}" type="datetimeFigureOut">
              <a:rPr lang="en-US" smtClean="0"/>
              <a:t>6/9/24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743-8333-A54F-A544-196B339A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12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48AA-A8F5-BD45-A79C-27E548318CDE}" type="datetimeFigureOut">
              <a:rPr lang="en-US" smtClean="0"/>
              <a:t>6/9/24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743-8333-A54F-A544-196B339A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89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48AA-A8F5-BD45-A79C-27E548318CDE}" type="datetimeFigureOut">
              <a:rPr lang="en-US" smtClean="0"/>
              <a:t>6/9/24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BB743-8333-A54F-A544-196B339A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1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548AA-A8F5-BD45-A79C-27E548318CDE}" type="datetimeFigureOut">
              <a:rPr lang="en-US" smtClean="0"/>
              <a:t>6/9/24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BB743-8333-A54F-A544-196B339AF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310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creativecommons.org/licenses/by/4.0/?ref=chooser-v1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0573A24-AD84-4562-A993-7D04E1D18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C087F8-F09C-4C07-B55F-6081689A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C49D257-5737-4C0D-89EA-9C311AF2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9176" y="0"/>
            <a:ext cx="6092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13D267A-94F5-488A-94C6-5D7156D9A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688333"/>
            <a:ext cx="6400800" cy="1857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3379B3C-85F5-534F-5AA4-AC5CF394A58D}"/>
              </a:ext>
            </a:extLst>
          </p:cNvPr>
          <p:cNvSpPr txBox="1"/>
          <p:nvPr/>
        </p:nvSpPr>
        <p:spPr>
          <a:xfrm>
            <a:off x="7115876" y="5153312"/>
            <a:ext cx="4049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REACH at Home Solar Oven Experiment by Ariyani Challapalli, David Chen, </a:t>
            </a:r>
            <a:r>
              <a:rPr lang="en-US" sz="18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Ekshika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Patel, and Aimee Bernard is licensed under 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4.0.</a:t>
            </a:r>
            <a:r>
              <a:rPr lang="en-US" sz="1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endParaRPr lang="en-US" dirty="0"/>
          </a:p>
        </p:txBody>
      </p:sp>
      <p:pic>
        <p:nvPicPr>
          <p:cNvPr id="4" name="Picture 3" descr="REACH (Raising Environmental Awareness for Community Health) Logo with sun, trees, clouds, birds, and flowers in the background">
            <a:extLst>
              <a:ext uri="{FF2B5EF4-FFF2-40B4-BE49-F238E27FC236}">
                <a16:creationId xmlns:a16="http://schemas.microsoft.com/office/drawing/2014/main" id="{889FD815-D32C-ACCD-FFAE-10F87F72F03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36079" y="1932047"/>
            <a:ext cx="4809490" cy="2993906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6CE3EB2-91DF-4F5D-8874-744AAAE31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162908"/>
            <a:ext cx="6411743" cy="253218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403E5A-C817-1DE5-4C20-50229FB33F8C}"/>
              </a:ext>
            </a:extLst>
          </p:cNvPr>
          <p:cNvSpPr/>
          <p:nvPr/>
        </p:nvSpPr>
        <p:spPr>
          <a:xfrm>
            <a:off x="680322" y="2403231"/>
            <a:ext cx="519294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+mj-lt"/>
                <a:ea typeface="+mj-ea"/>
                <a:cs typeface="+mj-cs"/>
              </a:rPr>
              <a:t>Make Your Own Solar Oven!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3E34A-91FC-F14F-AD40-1E1A4AA462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-1373070"/>
            <a:ext cx="8144134" cy="137307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REACH Make your Own Solar Oven </a:t>
            </a:r>
          </a:p>
        </p:txBody>
      </p:sp>
    </p:spTree>
    <p:extLst>
      <p:ext uri="{BB962C8B-B14F-4D97-AF65-F5344CB8AC3E}">
        <p14:creationId xmlns:p14="http://schemas.microsoft.com/office/powerpoint/2010/main" val="2678705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8F33A-1ED9-CBAD-7D28-44C9F9ACB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Step 6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FCA3C-3999-7922-79E7-34998A141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Cook your s’mores outside for 25 minutes and enjoy!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pic>
        <p:nvPicPr>
          <p:cNvPr id="6" name="Picture 5" descr="Multiple cardboard pizza box solar ovens sitting in the sun with s'mores cooking inside.">
            <a:extLst>
              <a:ext uri="{FF2B5EF4-FFF2-40B4-BE49-F238E27FC236}">
                <a16:creationId xmlns:a16="http://schemas.microsoft.com/office/drawing/2014/main" id="{9E97E682-EF40-380F-6DE0-FE67FE937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044" y="640080"/>
            <a:ext cx="4187570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0918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58B9-CAE9-CA77-1339-4D4E944BE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F4851-996B-E7FB-2B09-68436BBB1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How can solar energy improve human health?</a:t>
            </a:r>
          </a:p>
        </p:txBody>
      </p:sp>
    </p:spTree>
    <p:extLst>
      <p:ext uri="{BB962C8B-B14F-4D97-AF65-F5344CB8AC3E}">
        <p14:creationId xmlns:p14="http://schemas.microsoft.com/office/powerpoint/2010/main" val="572467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08ABB-3F15-CAEC-3464-904EBA770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B3A24-EFAA-6311-200D-CF29566E90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could repeat this activity, how would you help your s’mores cook faster? What would happen if you used more aluminum foil?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would happen if it was not a sunny day? How would we cook our s’mores even on a rainy day? Be creative!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Remind yourself – what is the difference between non-renewable and renewable energy?</a:t>
            </a:r>
          </a:p>
        </p:txBody>
      </p:sp>
    </p:spTree>
    <p:extLst>
      <p:ext uri="{BB962C8B-B14F-4D97-AF65-F5344CB8AC3E}">
        <p14:creationId xmlns:p14="http://schemas.microsoft.com/office/powerpoint/2010/main" val="218668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C4E12-B58A-D070-63BA-BA70AA03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Behind the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E22DE-4939-2E9A-EADA-E6A781844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use energy for everything we do, from turning on the lights to making cookies! Certain forms of energy like coal and natural gas release a lot of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pollutants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into the air. Have you ever thought about how we can power our activities without pollution? What if we used the sun’s rays?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activity, we will create a solar powered oven and use it to make S’mores. We will take a pizza box and cut out a “panel.” We will then cover the panel in aluminum foil.  Our chocolate and marshmallows will sit on the base of the pizza box.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aluminum foil is really shiny, it will reflect the sun’s rays onto the chocolate and marshmallows. Our solar oven will convert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electromagnetic radiation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sun into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thermal energy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will cook our yummy S’mores! The best part is that solar is a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renewable energy source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so we can keep using it over and over!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18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52E5A6-3055-D848-E2EC-2AAB6ACC9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Materials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0F255-BFDB-C9A5-32FF-C1ED0EF27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1400"/>
              <a:t>Pizza box </a:t>
            </a:r>
          </a:p>
          <a:p>
            <a:r>
              <a:rPr lang="en-US" sz="1400"/>
              <a:t>Aluminum foil </a:t>
            </a:r>
          </a:p>
          <a:p>
            <a:r>
              <a:rPr lang="en-US" sz="1400"/>
              <a:t>Plastic wrap </a:t>
            </a:r>
          </a:p>
          <a:p>
            <a:r>
              <a:rPr lang="en-US" sz="1400"/>
              <a:t>Black construction paper </a:t>
            </a:r>
          </a:p>
          <a:p>
            <a:r>
              <a:rPr lang="en-US" sz="1400"/>
              <a:t>Wooden stick </a:t>
            </a:r>
          </a:p>
          <a:p>
            <a:r>
              <a:rPr lang="en-US" sz="1400"/>
              <a:t>Box cutter </a:t>
            </a:r>
          </a:p>
          <a:p>
            <a:r>
              <a:rPr lang="en-US" sz="1400"/>
              <a:t>Glue stick </a:t>
            </a:r>
          </a:p>
          <a:p>
            <a:r>
              <a:rPr lang="en-US" sz="1400"/>
              <a:t>Ruler </a:t>
            </a:r>
          </a:p>
          <a:p>
            <a:r>
              <a:rPr lang="en-US" sz="1400"/>
              <a:t>Graham crackers, marshmallows, and chocolate</a:t>
            </a:r>
          </a:p>
        </p:txBody>
      </p:sp>
      <p:pic>
        <p:nvPicPr>
          <p:cNvPr id="4" name="Picture 3" descr="A cardboard pizza box with tape, a ruler, a glue stick, a wooden stick, a box cutter, plastic wrap, black paper, and aluminum foil on a brown table.&#10;">
            <a:extLst>
              <a:ext uri="{FF2B5EF4-FFF2-40B4-BE49-F238E27FC236}">
                <a16:creationId xmlns:a16="http://schemas.microsoft.com/office/drawing/2014/main" id="{53A1E1C5-CBDE-B3C9-50E0-D5947E8D1E4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090" y="1077945"/>
            <a:ext cx="6269479" cy="470210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9838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4BBC7-6F8C-8BFD-7682-11FA18179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Step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B66E4-EDFE-FF3C-C774-00578DB3D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Measure out 1 inch on each side of the box and cut out a lid flap.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(Remember to have an adult use the box cutter!) </a:t>
            </a:r>
          </a:p>
          <a:p>
            <a:endParaRPr lang="en-US" sz="1400" dirty="0"/>
          </a:p>
        </p:txBody>
      </p:sp>
      <p:pic>
        <p:nvPicPr>
          <p:cNvPr id="5" name="Picture 4" descr="A cardboard pizza box with a ruler measuring 1 inch on the sides and a boxcutter in position to cut the lid. ">
            <a:extLst>
              <a:ext uri="{FF2B5EF4-FFF2-40B4-BE49-F238E27FC236}">
                <a16:creationId xmlns:a16="http://schemas.microsoft.com/office/drawing/2014/main" id="{7BDC9250-FADD-FEA3-959A-24ED1120317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090" y="1077945"/>
            <a:ext cx="6269479" cy="470210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52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44DF37-EAC7-2C6C-B810-C2F2A86D5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Step 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E5D37-8A73-6766-C592-87048F3F9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Wrap the lid with aluminum foil. 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4" name="Picture 3" descr="A pizza box with foil covering the cut-out lid.">
            <a:extLst>
              <a:ext uri="{FF2B5EF4-FFF2-40B4-BE49-F238E27FC236}">
                <a16:creationId xmlns:a16="http://schemas.microsoft.com/office/drawing/2014/main" id="{EB10ECC6-2C13-72FB-456E-2D406E79F1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090" y="1077945"/>
            <a:ext cx="6269479" cy="470210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2338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7A4FF-5656-63E2-6A26-CE2609DF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Step 3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57945-D7E2-3AC0-8D9D-752E3B0B1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Wrap the opening to the new pizza box with plastic wrap. </a:t>
            </a:r>
          </a:p>
          <a:p>
            <a:endParaRPr lang="en-US" sz="1400" dirty="0"/>
          </a:p>
        </p:txBody>
      </p:sp>
      <p:pic>
        <p:nvPicPr>
          <p:cNvPr id="4" name="Picture 3" descr="Cardboard pizza box with foil covering cut-out lid and plastic wrap covering new opening.">
            <a:extLst>
              <a:ext uri="{FF2B5EF4-FFF2-40B4-BE49-F238E27FC236}">
                <a16:creationId xmlns:a16="http://schemas.microsoft.com/office/drawing/2014/main" id="{802C33BC-3096-7C45-CE02-F8593666AA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276090" y="1085782"/>
            <a:ext cx="6269479" cy="468643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265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36ACB3-F1F7-4533-2FAD-6981BC72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Step 4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51C02-D153-7B45-7B82-B250DB364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 aluminum foil on the bottom of the box. Place a piece of black paper over that.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Then, place your marshmallow and chocolate in the box. </a:t>
            </a:r>
          </a:p>
          <a:p>
            <a:endParaRPr lang="en-US" sz="1400" dirty="0"/>
          </a:p>
        </p:txBody>
      </p:sp>
      <p:pic>
        <p:nvPicPr>
          <p:cNvPr id="4" name="Picture 3" descr="Base of cardboard pizza box with aluminum foil and black paper. ">
            <a:extLst>
              <a:ext uri="{FF2B5EF4-FFF2-40B4-BE49-F238E27FC236}">
                <a16:creationId xmlns:a16="http://schemas.microsoft.com/office/drawing/2014/main" id="{F4510E8F-48C8-AF9A-E17F-C0C0B15BC42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338579" y="640080"/>
            <a:ext cx="6144501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38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 descr="Solar farm on green grass with sun shining in background. ">
            <a:extLst>
              <a:ext uri="{FF2B5EF4-FFF2-40B4-BE49-F238E27FC236}">
                <a16:creationId xmlns:a16="http://schemas.microsoft.com/office/drawing/2014/main" id="{5C367B60-7089-5214-9C95-FF5C68FA5E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0" y="10"/>
            <a:ext cx="6092823" cy="685631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72CC4-C877-CE99-317D-3FEB87EAD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5041628" cy="3599316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Black is a dark color, which means it absorbs sunlight really well. We want the chocolate and marshmallows to absorb energy so they heat up. </a:t>
            </a:r>
          </a:p>
          <a:p>
            <a:pPr marL="0" indent="0"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we used aluminum foil because that is shiny and reflects light into the box.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1A87F4-7660-6954-DB2D-7B609B68A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>
            <a:normAutofit/>
          </a:bodyPr>
          <a:lstStyle/>
          <a:p>
            <a:r>
              <a:rPr lang="en-US" dirty="0"/>
              <a:t>Quick Note: Why did we use black paper?</a:t>
            </a:r>
          </a:p>
        </p:txBody>
      </p:sp>
    </p:spTree>
    <p:extLst>
      <p:ext uri="{BB962C8B-B14F-4D97-AF65-F5344CB8AC3E}">
        <p14:creationId xmlns:p14="http://schemas.microsoft.com/office/powerpoint/2010/main" val="822938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1E72C-34C7-D04E-A7EA-EFF6CC3B7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Step 5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270CC-2BEB-9038-CC58-0B3812F8C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Close the lid. Hold up the “panel” by taping a wooden stick.  </a:t>
            </a:r>
          </a:p>
          <a:p>
            <a:endParaRPr lang="en-US" sz="1400" dirty="0"/>
          </a:p>
        </p:txBody>
      </p:sp>
      <p:pic>
        <p:nvPicPr>
          <p:cNvPr id="4" name="Picture 3" descr="Cardboard pizza box with aluminum foil covering cut-out lid, plastic wrap covering opening, and a wooden stick holding it up.">
            <a:extLst>
              <a:ext uri="{FF2B5EF4-FFF2-40B4-BE49-F238E27FC236}">
                <a16:creationId xmlns:a16="http://schemas.microsoft.com/office/drawing/2014/main" id="{D95A8648-72BB-881F-A39A-E8DAB10873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090" y="1077945"/>
            <a:ext cx="6269479" cy="470210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718808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49</TotalTime>
  <Words>489</Words>
  <Application>Microsoft Macintosh PowerPoint</Application>
  <PresentationFormat>Widescreen</PresentationFormat>
  <Paragraphs>50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Trebuchet MS</vt:lpstr>
      <vt:lpstr>Berlin</vt:lpstr>
      <vt:lpstr>REACH Make your Own Solar Oven </vt:lpstr>
      <vt:lpstr>The Science Behind the Activity</vt:lpstr>
      <vt:lpstr>Materials</vt:lpstr>
      <vt:lpstr>Step 1</vt:lpstr>
      <vt:lpstr>Step 2</vt:lpstr>
      <vt:lpstr>Step 3</vt:lpstr>
      <vt:lpstr>Step 4</vt:lpstr>
      <vt:lpstr>Quick Note: Why did we use black paper?</vt:lpstr>
      <vt:lpstr>Step 5</vt:lpstr>
      <vt:lpstr>Step 6</vt:lpstr>
      <vt:lpstr>Health Connection</vt:lpstr>
      <vt:lpstr>Reflection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4. Solar Oven Presentation</dc:title>
  <dc:subject/>
  <dc:creator>Challapalli, Ariyani</dc:creator>
  <cp:keywords/>
  <dc:description/>
  <cp:lastModifiedBy>Challapalli, Ariyani</cp:lastModifiedBy>
  <cp:revision>4</cp:revision>
  <dcterms:created xsi:type="dcterms:W3CDTF">2024-06-09T17:22:54Z</dcterms:created>
  <dcterms:modified xsi:type="dcterms:W3CDTF">2024-06-09T18:38:52Z</dcterms:modified>
  <cp:category/>
</cp:coreProperties>
</file>