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3"/>
    <p:restoredTop sz="96327"/>
  </p:normalViewPr>
  <p:slideViewPr>
    <p:cSldViewPr snapToGrid="0">
      <p:cViewPr varScale="1">
        <p:scale>
          <a:sx n="124" d="100"/>
          <a:sy n="124" d="100"/>
        </p:scale>
        <p:origin x="200" y="1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507CD-0229-4AE2-B680-2F630E50B8C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1E1D88-41F4-4B61-AE55-536BD27424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Factories </a:t>
          </a:r>
        </a:p>
      </dgm:t>
    </dgm:pt>
    <dgm:pt modelId="{B7211ADB-A877-48EA-8F76-AA5DD671DFF0}" type="parTrans" cxnId="{A8031799-7081-40C8-807D-F4E04F076870}">
      <dgm:prSet/>
      <dgm:spPr/>
      <dgm:t>
        <a:bodyPr/>
        <a:lstStyle/>
        <a:p>
          <a:endParaRPr lang="en-US"/>
        </a:p>
      </dgm:t>
    </dgm:pt>
    <dgm:pt modelId="{FD82F8C8-87A1-4028-A382-53616B822B0C}" type="sibTrans" cxnId="{A8031799-7081-40C8-807D-F4E04F0768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4B31CB-D544-42D9-85E7-A5B1F496A88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Driving vehicles like cars and trucks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678798FC-E135-42A0-83E0-A17AA25F7808}" type="parTrans" cxnId="{846075EC-7D8D-42BF-846C-DD5A147AFA91}">
      <dgm:prSet/>
      <dgm:spPr/>
      <dgm:t>
        <a:bodyPr/>
        <a:lstStyle/>
        <a:p>
          <a:endParaRPr lang="en-US"/>
        </a:p>
      </dgm:t>
    </dgm:pt>
    <dgm:pt modelId="{4A041A8D-393C-426A-B1C5-D568A962CB29}" type="sibTrans" cxnId="{846075EC-7D8D-42BF-846C-DD5A147AFA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06BC93-9C5A-4E55-B81C-99BD8072BBE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Burning fossil fuels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40B51A3B-A91C-43C9-8BF4-70AF93BEFE4F}" type="parTrans" cxnId="{920F3268-BD5B-478C-822D-5A09FFF2C02B}">
      <dgm:prSet/>
      <dgm:spPr/>
      <dgm:t>
        <a:bodyPr/>
        <a:lstStyle/>
        <a:p>
          <a:endParaRPr lang="en-US"/>
        </a:p>
      </dgm:t>
    </dgm:pt>
    <dgm:pt modelId="{F743C7B4-28C7-485A-A6D6-72F81ADC2972}" type="sibTrans" cxnId="{920F3268-BD5B-478C-822D-5A09FFF2C02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E580F7-B470-46F6-A55F-7B67AB2D73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Methane gas from livestock</a:t>
          </a:r>
        </a:p>
      </dgm:t>
    </dgm:pt>
    <dgm:pt modelId="{8B6A784B-2CD9-4BEB-B2F8-341E11845114}" type="parTrans" cxnId="{7D666679-F979-477B-8B70-4CCD354D6AEA}">
      <dgm:prSet/>
      <dgm:spPr/>
      <dgm:t>
        <a:bodyPr/>
        <a:lstStyle/>
        <a:p>
          <a:endParaRPr lang="en-US"/>
        </a:p>
      </dgm:t>
    </dgm:pt>
    <dgm:pt modelId="{CF6C6501-72D6-4EB7-9EE7-0DBACF94407D}" type="sibTrans" cxnId="{7D666679-F979-477B-8B70-4CCD354D6AEA}">
      <dgm:prSet/>
      <dgm:spPr/>
      <dgm:t>
        <a:bodyPr/>
        <a:lstStyle/>
        <a:p>
          <a:endParaRPr lang="en-US"/>
        </a:p>
      </dgm:t>
    </dgm:pt>
    <dgm:pt modelId="{6841FE52-93D9-44CD-8525-059FC523EC0A}" type="pres">
      <dgm:prSet presAssocID="{B03507CD-0229-4AE2-B680-2F630E50B8C0}" presName="root" presStyleCnt="0">
        <dgm:presLayoutVars>
          <dgm:dir/>
          <dgm:resizeHandles val="exact"/>
        </dgm:presLayoutVars>
      </dgm:prSet>
      <dgm:spPr/>
    </dgm:pt>
    <dgm:pt modelId="{F43B1E8A-3FB8-47CD-B886-FDBF5E1E6B00}" type="pres">
      <dgm:prSet presAssocID="{B03507CD-0229-4AE2-B680-2F630E50B8C0}" presName="container" presStyleCnt="0">
        <dgm:presLayoutVars>
          <dgm:dir/>
          <dgm:resizeHandles val="exact"/>
        </dgm:presLayoutVars>
      </dgm:prSet>
      <dgm:spPr/>
    </dgm:pt>
    <dgm:pt modelId="{4BADB698-13E5-4E1B-AB33-6BF227877D60}" type="pres">
      <dgm:prSet presAssocID="{841E1D88-41F4-4B61-AE55-536BD2742450}" presName="compNode" presStyleCnt="0"/>
      <dgm:spPr/>
    </dgm:pt>
    <dgm:pt modelId="{A6C3EDF3-ECE3-464A-93D6-94B5A5F7FE3E}" type="pres">
      <dgm:prSet presAssocID="{841E1D88-41F4-4B61-AE55-536BD2742450}" presName="iconBgRect" presStyleLbl="bgShp" presStyleIdx="0" presStyleCnt="4"/>
      <dgm:spPr/>
    </dgm:pt>
    <dgm:pt modelId="{15A7401D-1D8C-4462-9A16-D713B63BF34F}" type="pres">
      <dgm:prSet presAssocID="{841E1D88-41F4-4B61-AE55-536BD27424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6AA2D04-9B36-42EA-A572-F9DD8D33D1B5}" type="pres">
      <dgm:prSet presAssocID="{841E1D88-41F4-4B61-AE55-536BD2742450}" presName="spaceRect" presStyleCnt="0"/>
      <dgm:spPr/>
    </dgm:pt>
    <dgm:pt modelId="{E86C2E8B-3C28-4242-B3C8-02C483C4EDDD}" type="pres">
      <dgm:prSet presAssocID="{841E1D88-41F4-4B61-AE55-536BD2742450}" presName="textRect" presStyleLbl="revTx" presStyleIdx="0" presStyleCnt="4">
        <dgm:presLayoutVars>
          <dgm:chMax val="1"/>
          <dgm:chPref val="1"/>
        </dgm:presLayoutVars>
      </dgm:prSet>
      <dgm:spPr/>
    </dgm:pt>
    <dgm:pt modelId="{F688C3EE-C76D-4091-AF24-90BF04574ED4}" type="pres">
      <dgm:prSet presAssocID="{FD82F8C8-87A1-4028-A382-53616B822B0C}" presName="sibTrans" presStyleLbl="sibTrans2D1" presStyleIdx="0" presStyleCnt="0"/>
      <dgm:spPr/>
    </dgm:pt>
    <dgm:pt modelId="{768529CF-AC47-4153-94A5-4A108F803A89}" type="pres">
      <dgm:prSet presAssocID="{994B31CB-D544-42D9-85E7-A5B1F496A884}" presName="compNode" presStyleCnt="0"/>
      <dgm:spPr/>
    </dgm:pt>
    <dgm:pt modelId="{3490D272-B920-4D97-9ADF-1BD06C148990}" type="pres">
      <dgm:prSet presAssocID="{994B31CB-D544-42D9-85E7-A5B1F496A884}" presName="iconBgRect" presStyleLbl="bgShp" presStyleIdx="1" presStyleCnt="4"/>
      <dgm:spPr/>
    </dgm:pt>
    <dgm:pt modelId="{038929F6-C287-492B-92F8-A79EEE20A557}" type="pres">
      <dgm:prSet presAssocID="{994B31CB-D544-42D9-85E7-A5B1F496A88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 driving"/>
        </a:ext>
      </dgm:extLst>
    </dgm:pt>
    <dgm:pt modelId="{0667CEA6-453B-477B-9B78-E66A6EF757B2}" type="pres">
      <dgm:prSet presAssocID="{994B31CB-D544-42D9-85E7-A5B1F496A884}" presName="spaceRect" presStyleCnt="0"/>
      <dgm:spPr/>
    </dgm:pt>
    <dgm:pt modelId="{70873980-170A-46F4-A927-7D90E4EA6E1F}" type="pres">
      <dgm:prSet presAssocID="{994B31CB-D544-42D9-85E7-A5B1F496A884}" presName="textRect" presStyleLbl="revTx" presStyleIdx="1" presStyleCnt="4">
        <dgm:presLayoutVars>
          <dgm:chMax val="1"/>
          <dgm:chPref val="1"/>
        </dgm:presLayoutVars>
      </dgm:prSet>
      <dgm:spPr/>
    </dgm:pt>
    <dgm:pt modelId="{487534CE-1B94-4BC0-BDEA-952A50155D72}" type="pres">
      <dgm:prSet presAssocID="{4A041A8D-393C-426A-B1C5-D568A962CB29}" presName="sibTrans" presStyleLbl="sibTrans2D1" presStyleIdx="0" presStyleCnt="0"/>
      <dgm:spPr/>
    </dgm:pt>
    <dgm:pt modelId="{92B38E7C-4A5B-4D74-8D40-D6ADA4541B8C}" type="pres">
      <dgm:prSet presAssocID="{F106BC93-9C5A-4E55-B81C-99BD8072BBEB}" presName="compNode" presStyleCnt="0"/>
      <dgm:spPr/>
    </dgm:pt>
    <dgm:pt modelId="{9E238DF4-5951-4501-AD1D-4C9D18AE95E2}" type="pres">
      <dgm:prSet presAssocID="{F106BC93-9C5A-4E55-B81C-99BD8072BBEB}" presName="iconBgRect" presStyleLbl="bgShp" presStyleIdx="2" presStyleCnt="4"/>
      <dgm:spPr/>
    </dgm:pt>
    <dgm:pt modelId="{88F68DD1-A232-40B7-86FC-24469C1A09C7}" type="pres">
      <dgm:prSet presAssocID="{F106BC93-9C5A-4E55-B81C-99BD8072BB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D7B9A581-8F25-426E-8853-0374EC7ACA5F}" type="pres">
      <dgm:prSet presAssocID="{F106BC93-9C5A-4E55-B81C-99BD8072BBEB}" presName="spaceRect" presStyleCnt="0"/>
      <dgm:spPr/>
    </dgm:pt>
    <dgm:pt modelId="{55D0889B-F908-4105-9C6F-6FBB5F53C911}" type="pres">
      <dgm:prSet presAssocID="{F106BC93-9C5A-4E55-B81C-99BD8072BBEB}" presName="textRect" presStyleLbl="revTx" presStyleIdx="2" presStyleCnt="4">
        <dgm:presLayoutVars>
          <dgm:chMax val="1"/>
          <dgm:chPref val="1"/>
        </dgm:presLayoutVars>
      </dgm:prSet>
      <dgm:spPr/>
    </dgm:pt>
    <dgm:pt modelId="{E1107E3E-4E8C-4041-BA51-0669A9B7AFAE}" type="pres">
      <dgm:prSet presAssocID="{F743C7B4-28C7-485A-A6D6-72F81ADC2972}" presName="sibTrans" presStyleLbl="sibTrans2D1" presStyleIdx="0" presStyleCnt="0"/>
      <dgm:spPr/>
    </dgm:pt>
    <dgm:pt modelId="{8C30EB0B-10E1-429A-B4BF-CE0F508573AB}" type="pres">
      <dgm:prSet presAssocID="{FAE580F7-B470-46F6-A55F-7B67AB2D73C1}" presName="compNode" presStyleCnt="0"/>
      <dgm:spPr/>
    </dgm:pt>
    <dgm:pt modelId="{8BC76A1F-B313-430F-8E08-6BB063A62780}" type="pres">
      <dgm:prSet presAssocID="{FAE580F7-B470-46F6-A55F-7B67AB2D73C1}" presName="iconBgRect" presStyleLbl="bgShp" presStyleIdx="3" presStyleCnt="4"/>
      <dgm:spPr/>
    </dgm:pt>
    <dgm:pt modelId="{FFB9ED11-9A4F-405B-8CC7-E7359F91D783}" type="pres">
      <dgm:prSet presAssocID="{FAE580F7-B470-46F6-A55F-7B67AB2D73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6F069556-12F2-4F97-AA07-8267079E9903}" type="pres">
      <dgm:prSet presAssocID="{FAE580F7-B470-46F6-A55F-7B67AB2D73C1}" presName="spaceRect" presStyleCnt="0"/>
      <dgm:spPr/>
    </dgm:pt>
    <dgm:pt modelId="{D57A60F9-20A3-48C8-A05B-1C5377E3D8C2}" type="pres">
      <dgm:prSet presAssocID="{FAE580F7-B470-46F6-A55F-7B67AB2D73C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4BF2125-396B-4007-98BF-C343A6EC38A9}" type="presOf" srcId="{F106BC93-9C5A-4E55-B81C-99BD8072BBEB}" destId="{55D0889B-F908-4105-9C6F-6FBB5F53C911}" srcOrd="0" destOrd="0" presId="urn:microsoft.com/office/officeart/2018/2/layout/IconCircleList"/>
    <dgm:cxn modelId="{F5AF433E-35C5-42D6-9CD7-94C20ADA1545}" type="presOf" srcId="{4A041A8D-393C-426A-B1C5-D568A962CB29}" destId="{487534CE-1B94-4BC0-BDEA-952A50155D72}" srcOrd="0" destOrd="0" presId="urn:microsoft.com/office/officeart/2018/2/layout/IconCircleList"/>
    <dgm:cxn modelId="{8BC8E640-37CE-4141-84E4-9D167D29DFDE}" type="presOf" srcId="{841E1D88-41F4-4B61-AE55-536BD2742450}" destId="{E86C2E8B-3C28-4242-B3C8-02C483C4EDDD}" srcOrd="0" destOrd="0" presId="urn:microsoft.com/office/officeart/2018/2/layout/IconCircleList"/>
    <dgm:cxn modelId="{91C05E44-8CBC-4D7C-9271-6CE72031D78E}" type="presOf" srcId="{994B31CB-D544-42D9-85E7-A5B1F496A884}" destId="{70873980-170A-46F4-A927-7D90E4EA6E1F}" srcOrd="0" destOrd="0" presId="urn:microsoft.com/office/officeart/2018/2/layout/IconCircleList"/>
    <dgm:cxn modelId="{2C909A4B-F4A0-425A-828F-E916B677623F}" type="presOf" srcId="{F743C7B4-28C7-485A-A6D6-72F81ADC2972}" destId="{E1107E3E-4E8C-4041-BA51-0669A9B7AFAE}" srcOrd="0" destOrd="0" presId="urn:microsoft.com/office/officeart/2018/2/layout/IconCircleList"/>
    <dgm:cxn modelId="{A226D65F-BD11-4A0F-99DD-1308C5C6B07A}" type="presOf" srcId="{B03507CD-0229-4AE2-B680-2F630E50B8C0}" destId="{6841FE52-93D9-44CD-8525-059FC523EC0A}" srcOrd="0" destOrd="0" presId="urn:microsoft.com/office/officeart/2018/2/layout/IconCircleList"/>
    <dgm:cxn modelId="{920F3268-BD5B-478C-822D-5A09FFF2C02B}" srcId="{B03507CD-0229-4AE2-B680-2F630E50B8C0}" destId="{F106BC93-9C5A-4E55-B81C-99BD8072BBEB}" srcOrd="2" destOrd="0" parTransId="{40B51A3B-A91C-43C9-8BF4-70AF93BEFE4F}" sibTransId="{F743C7B4-28C7-485A-A6D6-72F81ADC2972}"/>
    <dgm:cxn modelId="{7D666679-F979-477B-8B70-4CCD354D6AEA}" srcId="{B03507CD-0229-4AE2-B680-2F630E50B8C0}" destId="{FAE580F7-B470-46F6-A55F-7B67AB2D73C1}" srcOrd="3" destOrd="0" parTransId="{8B6A784B-2CD9-4BEB-B2F8-341E11845114}" sibTransId="{CF6C6501-72D6-4EB7-9EE7-0DBACF94407D}"/>
    <dgm:cxn modelId="{A8031799-7081-40C8-807D-F4E04F076870}" srcId="{B03507CD-0229-4AE2-B680-2F630E50B8C0}" destId="{841E1D88-41F4-4B61-AE55-536BD2742450}" srcOrd="0" destOrd="0" parTransId="{B7211ADB-A877-48EA-8F76-AA5DD671DFF0}" sibTransId="{FD82F8C8-87A1-4028-A382-53616B822B0C}"/>
    <dgm:cxn modelId="{7F8C19BE-5E4B-411E-8C44-107799CC47DD}" type="presOf" srcId="{FD82F8C8-87A1-4028-A382-53616B822B0C}" destId="{F688C3EE-C76D-4091-AF24-90BF04574ED4}" srcOrd="0" destOrd="0" presId="urn:microsoft.com/office/officeart/2018/2/layout/IconCircleList"/>
    <dgm:cxn modelId="{DE7C06CE-3058-47AA-AFD8-6C6A0C9A772B}" type="presOf" srcId="{FAE580F7-B470-46F6-A55F-7B67AB2D73C1}" destId="{D57A60F9-20A3-48C8-A05B-1C5377E3D8C2}" srcOrd="0" destOrd="0" presId="urn:microsoft.com/office/officeart/2018/2/layout/IconCircleList"/>
    <dgm:cxn modelId="{846075EC-7D8D-42BF-846C-DD5A147AFA91}" srcId="{B03507CD-0229-4AE2-B680-2F630E50B8C0}" destId="{994B31CB-D544-42D9-85E7-A5B1F496A884}" srcOrd="1" destOrd="0" parTransId="{678798FC-E135-42A0-83E0-A17AA25F7808}" sibTransId="{4A041A8D-393C-426A-B1C5-D568A962CB29}"/>
    <dgm:cxn modelId="{3321F8D1-C1A2-46EE-98A0-3BACFC7E38B5}" type="presParOf" srcId="{6841FE52-93D9-44CD-8525-059FC523EC0A}" destId="{F43B1E8A-3FB8-47CD-B886-FDBF5E1E6B00}" srcOrd="0" destOrd="0" presId="urn:microsoft.com/office/officeart/2018/2/layout/IconCircleList"/>
    <dgm:cxn modelId="{109F8F21-5668-4CEF-8926-F9B08E782A6E}" type="presParOf" srcId="{F43B1E8A-3FB8-47CD-B886-FDBF5E1E6B00}" destId="{4BADB698-13E5-4E1B-AB33-6BF227877D60}" srcOrd="0" destOrd="0" presId="urn:microsoft.com/office/officeart/2018/2/layout/IconCircleList"/>
    <dgm:cxn modelId="{CF1AD085-7FBC-44CC-BC91-7D7A32FCAEEA}" type="presParOf" srcId="{4BADB698-13E5-4E1B-AB33-6BF227877D60}" destId="{A6C3EDF3-ECE3-464A-93D6-94B5A5F7FE3E}" srcOrd="0" destOrd="0" presId="urn:microsoft.com/office/officeart/2018/2/layout/IconCircleList"/>
    <dgm:cxn modelId="{EE34CFE8-3D3C-4DD4-8D2C-80D4422D0868}" type="presParOf" srcId="{4BADB698-13E5-4E1B-AB33-6BF227877D60}" destId="{15A7401D-1D8C-4462-9A16-D713B63BF34F}" srcOrd="1" destOrd="0" presId="urn:microsoft.com/office/officeart/2018/2/layout/IconCircleList"/>
    <dgm:cxn modelId="{300E3820-DE74-44A4-87C2-1373712B8BF3}" type="presParOf" srcId="{4BADB698-13E5-4E1B-AB33-6BF227877D60}" destId="{66AA2D04-9B36-42EA-A572-F9DD8D33D1B5}" srcOrd="2" destOrd="0" presId="urn:microsoft.com/office/officeart/2018/2/layout/IconCircleList"/>
    <dgm:cxn modelId="{506D8A3A-0E7E-4820-BC16-B81DEAADA4BB}" type="presParOf" srcId="{4BADB698-13E5-4E1B-AB33-6BF227877D60}" destId="{E86C2E8B-3C28-4242-B3C8-02C483C4EDDD}" srcOrd="3" destOrd="0" presId="urn:microsoft.com/office/officeart/2018/2/layout/IconCircleList"/>
    <dgm:cxn modelId="{5A151E13-4E27-4F0C-BA89-4181C4D672FF}" type="presParOf" srcId="{F43B1E8A-3FB8-47CD-B886-FDBF5E1E6B00}" destId="{F688C3EE-C76D-4091-AF24-90BF04574ED4}" srcOrd="1" destOrd="0" presId="urn:microsoft.com/office/officeart/2018/2/layout/IconCircleList"/>
    <dgm:cxn modelId="{FFDAC8AD-A053-492C-8ACA-1DD5D023DC47}" type="presParOf" srcId="{F43B1E8A-3FB8-47CD-B886-FDBF5E1E6B00}" destId="{768529CF-AC47-4153-94A5-4A108F803A89}" srcOrd="2" destOrd="0" presId="urn:microsoft.com/office/officeart/2018/2/layout/IconCircleList"/>
    <dgm:cxn modelId="{838464EC-65E2-447A-ADB0-B2251D9C5415}" type="presParOf" srcId="{768529CF-AC47-4153-94A5-4A108F803A89}" destId="{3490D272-B920-4D97-9ADF-1BD06C148990}" srcOrd="0" destOrd="0" presId="urn:microsoft.com/office/officeart/2018/2/layout/IconCircleList"/>
    <dgm:cxn modelId="{36382F4A-5287-43D4-A6D1-C50B003F35FF}" type="presParOf" srcId="{768529CF-AC47-4153-94A5-4A108F803A89}" destId="{038929F6-C287-492B-92F8-A79EEE20A557}" srcOrd="1" destOrd="0" presId="urn:microsoft.com/office/officeart/2018/2/layout/IconCircleList"/>
    <dgm:cxn modelId="{3064D817-581D-44C1-B5BC-9B9AA965833C}" type="presParOf" srcId="{768529CF-AC47-4153-94A5-4A108F803A89}" destId="{0667CEA6-453B-477B-9B78-E66A6EF757B2}" srcOrd="2" destOrd="0" presId="urn:microsoft.com/office/officeart/2018/2/layout/IconCircleList"/>
    <dgm:cxn modelId="{520B7077-63E7-4206-AB3C-A083B794F3F3}" type="presParOf" srcId="{768529CF-AC47-4153-94A5-4A108F803A89}" destId="{70873980-170A-46F4-A927-7D90E4EA6E1F}" srcOrd="3" destOrd="0" presId="urn:microsoft.com/office/officeart/2018/2/layout/IconCircleList"/>
    <dgm:cxn modelId="{D7C83327-371F-4ED1-B275-8EB7D0E3A7E0}" type="presParOf" srcId="{F43B1E8A-3FB8-47CD-B886-FDBF5E1E6B00}" destId="{487534CE-1B94-4BC0-BDEA-952A50155D72}" srcOrd="3" destOrd="0" presId="urn:microsoft.com/office/officeart/2018/2/layout/IconCircleList"/>
    <dgm:cxn modelId="{DE5D8DC5-BA86-4425-BDB2-A48E8CEA041C}" type="presParOf" srcId="{F43B1E8A-3FB8-47CD-B886-FDBF5E1E6B00}" destId="{92B38E7C-4A5B-4D74-8D40-D6ADA4541B8C}" srcOrd="4" destOrd="0" presId="urn:microsoft.com/office/officeart/2018/2/layout/IconCircleList"/>
    <dgm:cxn modelId="{9D1D7645-96D2-49DA-9B1C-D346ED236322}" type="presParOf" srcId="{92B38E7C-4A5B-4D74-8D40-D6ADA4541B8C}" destId="{9E238DF4-5951-4501-AD1D-4C9D18AE95E2}" srcOrd="0" destOrd="0" presId="urn:microsoft.com/office/officeart/2018/2/layout/IconCircleList"/>
    <dgm:cxn modelId="{1F6147D4-5C3C-47D3-B54E-EF75F0691162}" type="presParOf" srcId="{92B38E7C-4A5B-4D74-8D40-D6ADA4541B8C}" destId="{88F68DD1-A232-40B7-86FC-24469C1A09C7}" srcOrd="1" destOrd="0" presId="urn:microsoft.com/office/officeart/2018/2/layout/IconCircleList"/>
    <dgm:cxn modelId="{1AE62A6C-B1F7-41A2-A378-76435BDCD316}" type="presParOf" srcId="{92B38E7C-4A5B-4D74-8D40-D6ADA4541B8C}" destId="{D7B9A581-8F25-426E-8853-0374EC7ACA5F}" srcOrd="2" destOrd="0" presId="urn:microsoft.com/office/officeart/2018/2/layout/IconCircleList"/>
    <dgm:cxn modelId="{D64270C7-4E87-4E58-AFEB-E5FEEFBE8F7F}" type="presParOf" srcId="{92B38E7C-4A5B-4D74-8D40-D6ADA4541B8C}" destId="{55D0889B-F908-4105-9C6F-6FBB5F53C911}" srcOrd="3" destOrd="0" presId="urn:microsoft.com/office/officeart/2018/2/layout/IconCircleList"/>
    <dgm:cxn modelId="{F1D522CA-1EFF-4347-81F8-BE42E0C8D072}" type="presParOf" srcId="{F43B1E8A-3FB8-47CD-B886-FDBF5E1E6B00}" destId="{E1107E3E-4E8C-4041-BA51-0669A9B7AFAE}" srcOrd="5" destOrd="0" presId="urn:microsoft.com/office/officeart/2018/2/layout/IconCircleList"/>
    <dgm:cxn modelId="{570E6069-ABD5-4CE7-BDC1-731B5483A0AB}" type="presParOf" srcId="{F43B1E8A-3FB8-47CD-B886-FDBF5E1E6B00}" destId="{8C30EB0B-10E1-429A-B4BF-CE0F508573AB}" srcOrd="6" destOrd="0" presId="urn:microsoft.com/office/officeart/2018/2/layout/IconCircleList"/>
    <dgm:cxn modelId="{F735156F-36A4-457B-877C-6E7F4A369230}" type="presParOf" srcId="{8C30EB0B-10E1-429A-B4BF-CE0F508573AB}" destId="{8BC76A1F-B313-430F-8E08-6BB063A62780}" srcOrd="0" destOrd="0" presId="urn:microsoft.com/office/officeart/2018/2/layout/IconCircleList"/>
    <dgm:cxn modelId="{F9484799-CFBF-42B9-95EF-345C0F033D6E}" type="presParOf" srcId="{8C30EB0B-10E1-429A-B4BF-CE0F508573AB}" destId="{FFB9ED11-9A4F-405B-8CC7-E7359F91D783}" srcOrd="1" destOrd="0" presId="urn:microsoft.com/office/officeart/2018/2/layout/IconCircleList"/>
    <dgm:cxn modelId="{11435827-D72C-448C-A49F-795870532B40}" type="presParOf" srcId="{8C30EB0B-10E1-429A-B4BF-CE0F508573AB}" destId="{6F069556-12F2-4F97-AA07-8267079E9903}" srcOrd="2" destOrd="0" presId="urn:microsoft.com/office/officeart/2018/2/layout/IconCircleList"/>
    <dgm:cxn modelId="{E98A9ABC-3037-4D91-A3D1-13E36B20FE62}" type="presParOf" srcId="{8C30EB0B-10E1-429A-B4BF-CE0F508573AB}" destId="{D57A60F9-20A3-48C8-A05B-1C5377E3D8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DB3F1-BF13-4A53-B851-3BE5373DECB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CE0F2-FF80-448E-9648-C9CFCE88773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Chemical poisoning of drinking water which can lead to illness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266F4921-C808-4DC9-B5F2-603AB37E401D}" type="parTrans" cxnId="{3CA87010-72BC-4FEB-8334-6684FD796DDE}">
      <dgm:prSet/>
      <dgm:spPr/>
      <dgm:t>
        <a:bodyPr/>
        <a:lstStyle/>
        <a:p>
          <a:endParaRPr lang="en-US"/>
        </a:p>
      </dgm:t>
    </dgm:pt>
    <dgm:pt modelId="{180514B1-114A-4F30-9AA8-64C0F0A08FA8}" type="sibTrans" cxnId="{3CA87010-72BC-4FEB-8334-6684FD796DDE}">
      <dgm:prSet/>
      <dgm:spPr/>
      <dgm:t>
        <a:bodyPr/>
        <a:lstStyle/>
        <a:p>
          <a:endParaRPr lang="en-US"/>
        </a:p>
      </dgm:t>
    </dgm:pt>
    <dgm:pt modelId="{A155354D-DFF4-467E-AADF-ABB59D1ACEA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Bacterial contamination of drinking water which can also lead to illness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2051A0F0-65B7-4D1C-9709-762BD3A42CA0}" type="parTrans" cxnId="{1711F909-752A-45E2-83D9-293FE7155DF6}">
      <dgm:prSet/>
      <dgm:spPr/>
      <dgm:t>
        <a:bodyPr/>
        <a:lstStyle/>
        <a:p>
          <a:endParaRPr lang="en-US"/>
        </a:p>
      </dgm:t>
    </dgm:pt>
    <dgm:pt modelId="{760A6742-C292-4F38-A712-3ED1C1FD3CFD}" type="sibTrans" cxnId="{1711F909-752A-45E2-83D9-293FE7155DF6}">
      <dgm:prSet/>
      <dgm:spPr/>
      <dgm:t>
        <a:bodyPr/>
        <a:lstStyle/>
        <a:p>
          <a:endParaRPr lang="en-US"/>
        </a:p>
      </dgm:t>
    </dgm:pt>
    <dgm:pt modelId="{71EA5D93-CE69-4B50-A6E8-593ACC31A85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Decreased food supply because water pollution can </a:t>
          </a:r>
          <a:r>
            <a:rPr lang="en-US" dirty="0">
              <a:latin typeface="Calibri Light" panose="020F0302020204030204"/>
            </a:rPr>
            <a:t>harm marine </a:t>
          </a:r>
          <a:r>
            <a:rPr lang="en-US" dirty="0"/>
            <a:t>life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3DDCD2E0-85E9-4402-8875-690287F0F6DE}" type="parTrans" cxnId="{E2FCB7E5-347C-4CAB-9D33-EFFD67D0961F}">
      <dgm:prSet/>
      <dgm:spPr/>
      <dgm:t>
        <a:bodyPr/>
        <a:lstStyle/>
        <a:p>
          <a:endParaRPr lang="en-US"/>
        </a:p>
      </dgm:t>
    </dgm:pt>
    <dgm:pt modelId="{31573670-C278-44B7-B48B-AE2077DC9C1F}" type="sibTrans" cxnId="{E2FCB7E5-347C-4CAB-9D33-EFFD67D0961F}">
      <dgm:prSet/>
      <dgm:spPr/>
      <dgm:t>
        <a:bodyPr/>
        <a:lstStyle/>
        <a:p>
          <a:endParaRPr lang="en-US"/>
        </a:p>
      </dgm:t>
    </dgm:pt>
    <dgm:pt modelId="{C7702FD4-099C-490F-8F5D-59AAD0E7276A}" type="pres">
      <dgm:prSet presAssocID="{9A5DB3F1-BF13-4A53-B851-3BE5373DECBC}" presName="root" presStyleCnt="0">
        <dgm:presLayoutVars>
          <dgm:dir/>
          <dgm:resizeHandles val="exact"/>
        </dgm:presLayoutVars>
      </dgm:prSet>
      <dgm:spPr/>
    </dgm:pt>
    <dgm:pt modelId="{31F89B59-1FAE-44A0-917A-193E5E473D2C}" type="pres">
      <dgm:prSet presAssocID="{6E3CE0F2-FF80-448E-9648-C9CFCE88773A}" presName="compNode" presStyleCnt="0"/>
      <dgm:spPr/>
    </dgm:pt>
    <dgm:pt modelId="{61193B09-1A69-4244-8DD0-8DBDC54DF7CD}" type="pres">
      <dgm:prSet presAssocID="{6E3CE0F2-FF80-448E-9648-C9CFCE8877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mical flask"/>
        </a:ext>
      </dgm:extLst>
    </dgm:pt>
    <dgm:pt modelId="{6B775522-C5FB-4D28-AE28-466C7D281ED3}" type="pres">
      <dgm:prSet presAssocID="{6E3CE0F2-FF80-448E-9648-C9CFCE88773A}" presName="spaceRect" presStyleCnt="0"/>
      <dgm:spPr/>
    </dgm:pt>
    <dgm:pt modelId="{FD9B8066-AAA9-4682-9EEB-8F1F0C51F943}" type="pres">
      <dgm:prSet presAssocID="{6E3CE0F2-FF80-448E-9648-C9CFCE88773A}" presName="textRect" presStyleLbl="revTx" presStyleIdx="0" presStyleCnt="3">
        <dgm:presLayoutVars>
          <dgm:chMax val="1"/>
          <dgm:chPref val="1"/>
        </dgm:presLayoutVars>
      </dgm:prSet>
      <dgm:spPr/>
    </dgm:pt>
    <dgm:pt modelId="{552FF954-FA63-4439-B8A0-DE9321FF36F7}" type="pres">
      <dgm:prSet presAssocID="{180514B1-114A-4F30-9AA8-64C0F0A08FA8}" presName="sibTrans" presStyleCnt="0"/>
      <dgm:spPr/>
    </dgm:pt>
    <dgm:pt modelId="{9C1CC5EB-A754-47C1-8FF5-94819AF7C6D4}" type="pres">
      <dgm:prSet presAssocID="{A155354D-DFF4-467E-AADF-ABB59D1ACEA0}" presName="compNode" presStyleCnt="0"/>
      <dgm:spPr/>
    </dgm:pt>
    <dgm:pt modelId="{F1BFC456-E878-4ABF-9AEF-4DFA1A4C923D}" type="pres">
      <dgm:prSet presAssocID="{A155354D-DFF4-467E-AADF-ABB59D1ACE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1F35083D-4150-470F-A8B1-E5AECACC6AB4}" type="pres">
      <dgm:prSet presAssocID="{A155354D-DFF4-467E-AADF-ABB59D1ACEA0}" presName="spaceRect" presStyleCnt="0"/>
      <dgm:spPr/>
    </dgm:pt>
    <dgm:pt modelId="{AA548B2B-D5F9-45DC-BDC6-9FD66C66DDA8}" type="pres">
      <dgm:prSet presAssocID="{A155354D-DFF4-467E-AADF-ABB59D1ACEA0}" presName="textRect" presStyleLbl="revTx" presStyleIdx="1" presStyleCnt="3">
        <dgm:presLayoutVars>
          <dgm:chMax val="1"/>
          <dgm:chPref val="1"/>
        </dgm:presLayoutVars>
      </dgm:prSet>
      <dgm:spPr/>
    </dgm:pt>
    <dgm:pt modelId="{1E2B1798-FAAF-417B-94FC-CECFF06AA166}" type="pres">
      <dgm:prSet presAssocID="{760A6742-C292-4F38-A712-3ED1C1FD3CFD}" presName="sibTrans" presStyleCnt="0"/>
      <dgm:spPr/>
    </dgm:pt>
    <dgm:pt modelId="{0F927AB1-FDC4-4950-8F35-94DC949B6169}" type="pres">
      <dgm:prSet presAssocID="{71EA5D93-CE69-4B50-A6E8-593ACC31A85C}" presName="compNode" presStyleCnt="0"/>
      <dgm:spPr/>
    </dgm:pt>
    <dgm:pt modelId="{1B23002E-848A-49AD-9626-EC70CB5E6B8C}" type="pres">
      <dgm:prSet presAssocID="{71EA5D93-CE69-4B50-A6E8-593ACC31A8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3FC96547-8E6B-40D0-AE60-E42B51AF8922}" type="pres">
      <dgm:prSet presAssocID="{71EA5D93-CE69-4B50-A6E8-593ACC31A85C}" presName="spaceRect" presStyleCnt="0"/>
      <dgm:spPr/>
    </dgm:pt>
    <dgm:pt modelId="{05337D18-DEDC-4625-8760-E6242468A69C}" type="pres">
      <dgm:prSet presAssocID="{71EA5D93-CE69-4B50-A6E8-593ACC31A8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11F909-752A-45E2-83D9-293FE7155DF6}" srcId="{9A5DB3F1-BF13-4A53-B851-3BE5373DECBC}" destId="{A155354D-DFF4-467E-AADF-ABB59D1ACEA0}" srcOrd="1" destOrd="0" parTransId="{2051A0F0-65B7-4D1C-9709-762BD3A42CA0}" sibTransId="{760A6742-C292-4F38-A712-3ED1C1FD3CFD}"/>
    <dgm:cxn modelId="{3CA87010-72BC-4FEB-8334-6684FD796DDE}" srcId="{9A5DB3F1-BF13-4A53-B851-3BE5373DECBC}" destId="{6E3CE0F2-FF80-448E-9648-C9CFCE88773A}" srcOrd="0" destOrd="0" parTransId="{266F4921-C808-4DC9-B5F2-603AB37E401D}" sibTransId="{180514B1-114A-4F30-9AA8-64C0F0A08FA8}"/>
    <dgm:cxn modelId="{089B7218-498B-460C-BC42-2743EC4F928C}" type="presOf" srcId="{9A5DB3F1-BF13-4A53-B851-3BE5373DECBC}" destId="{C7702FD4-099C-490F-8F5D-59AAD0E7276A}" srcOrd="0" destOrd="0" presId="urn:microsoft.com/office/officeart/2018/2/layout/IconLabelList"/>
    <dgm:cxn modelId="{7BF03134-EDAD-4C76-B1D3-7B0B02A319E2}" type="presOf" srcId="{6E3CE0F2-FF80-448E-9648-C9CFCE88773A}" destId="{FD9B8066-AAA9-4682-9EEB-8F1F0C51F943}" srcOrd="0" destOrd="0" presId="urn:microsoft.com/office/officeart/2018/2/layout/IconLabelList"/>
    <dgm:cxn modelId="{67861E3A-87C7-427B-8A2A-DEC3F9666657}" type="presOf" srcId="{A155354D-DFF4-467E-AADF-ABB59D1ACEA0}" destId="{AA548B2B-D5F9-45DC-BDC6-9FD66C66DDA8}" srcOrd="0" destOrd="0" presId="urn:microsoft.com/office/officeart/2018/2/layout/IconLabelList"/>
    <dgm:cxn modelId="{9EC302D4-732E-4AB1-A9B9-2399F92A9C49}" type="presOf" srcId="{71EA5D93-CE69-4B50-A6E8-593ACC31A85C}" destId="{05337D18-DEDC-4625-8760-E6242468A69C}" srcOrd="0" destOrd="0" presId="urn:microsoft.com/office/officeart/2018/2/layout/IconLabelList"/>
    <dgm:cxn modelId="{E2FCB7E5-347C-4CAB-9D33-EFFD67D0961F}" srcId="{9A5DB3F1-BF13-4A53-B851-3BE5373DECBC}" destId="{71EA5D93-CE69-4B50-A6E8-593ACC31A85C}" srcOrd="2" destOrd="0" parTransId="{3DDCD2E0-85E9-4402-8875-690287F0F6DE}" sibTransId="{31573670-C278-44B7-B48B-AE2077DC9C1F}"/>
    <dgm:cxn modelId="{49696978-F950-4039-90EB-BB19CCAFAAD2}" type="presParOf" srcId="{C7702FD4-099C-490F-8F5D-59AAD0E7276A}" destId="{31F89B59-1FAE-44A0-917A-193E5E473D2C}" srcOrd="0" destOrd="0" presId="urn:microsoft.com/office/officeart/2018/2/layout/IconLabelList"/>
    <dgm:cxn modelId="{97ABC230-51AF-46CB-BB2E-8992646CF0FA}" type="presParOf" srcId="{31F89B59-1FAE-44A0-917A-193E5E473D2C}" destId="{61193B09-1A69-4244-8DD0-8DBDC54DF7CD}" srcOrd="0" destOrd="0" presId="urn:microsoft.com/office/officeart/2018/2/layout/IconLabelList"/>
    <dgm:cxn modelId="{E725C616-0A85-480C-AF77-857B8DEF1FC2}" type="presParOf" srcId="{31F89B59-1FAE-44A0-917A-193E5E473D2C}" destId="{6B775522-C5FB-4D28-AE28-466C7D281ED3}" srcOrd="1" destOrd="0" presId="urn:microsoft.com/office/officeart/2018/2/layout/IconLabelList"/>
    <dgm:cxn modelId="{7FFA0DA5-C159-40AA-885E-226AAB2ED573}" type="presParOf" srcId="{31F89B59-1FAE-44A0-917A-193E5E473D2C}" destId="{FD9B8066-AAA9-4682-9EEB-8F1F0C51F943}" srcOrd="2" destOrd="0" presId="urn:microsoft.com/office/officeart/2018/2/layout/IconLabelList"/>
    <dgm:cxn modelId="{770FFD4E-BD28-4815-BFD9-C3710611C7A5}" type="presParOf" srcId="{C7702FD4-099C-490F-8F5D-59AAD0E7276A}" destId="{552FF954-FA63-4439-B8A0-DE9321FF36F7}" srcOrd="1" destOrd="0" presId="urn:microsoft.com/office/officeart/2018/2/layout/IconLabelList"/>
    <dgm:cxn modelId="{0FA7F487-28D6-4624-9C88-1CA8A70DD316}" type="presParOf" srcId="{C7702FD4-099C-490F-8F5D-59AAD0E7276A}" destId="{9C1CC5EB-A754-47C1-8FF5-94819AF7C6D4}" srcOrd="2" destOrd="0" presId="urn:microsoft.com/office/officeart/2018/2/layout/IconLabelList"/>
    <dgm:cxn modelId="{E6AED064-BBB1-4333-ADAD-63D956C9EAC5}" type="presParOf" srcId="{9C1CC5EB-A754-47C1-8FF5-94819AF7C6D4}" destId="{F1BFC456-E878-4ABF-9AEF-4DFA1A4C923D}" srcOrd="0" destOrd="0" presId="urn:microsoft.com/office/officeart/2018/2/layout/IconLabelList"/>
    <dgm:cxn modelId="{2026396E-9109-4D97-9F9B-46363B33A536}" type="presParOf" srcId="{9C1CC5EB-A754-47C1-8FF5-94819AF7C6D4}" destId="{1F35083D-4150-470F-A8B1-E5AECACC6AB4}" srcOrd="1" destOrd="0" presId="urn:microsoft.com/office/officeart/2018/2/layout/IconLabelList"/>
    <dgm:cxn modelId="{3469C3D1-0809-47A4-A052-693B8A663818}" type="presParOf" srcId="{9C1CC5EB-A754-47C1-8FF5-94819AF7C6D4}" destId="{AA548B2B-D5F9-45DC-BDC6-9FD66C66DDA8}" srcOrd="2" destOrd="0" presId="urn:microsoft.com/office/officeart/2018/2/layout/IconLabelList"/>
    <dgm:cxn modelId="{B61B5003-AD69-4DDA-AF92-5EAA4A4BED89}" type="presParOf" srcId="{C7702FD4-099C-490F-8F5D-59AAD0E7276A}" destId="{1E2B1798-FAAF-417B-94FC-CECFF06AA166}" srcOrd="3" destOrd="0" presId="urn:microsoft.com/office/officeart/2018/2/layout/IconLabelList"/>
    <dgm:cxn modelId="{8BAB73B6-2505-40AE-9EB5-67CB66E0CC23}" type="presParOf" srcId="{C7702FD4-099C-490F-8F5D-59AAD0E7276A}" destId="{0F927AB1-FDC4-4950-8F35-94DC949B6169}" srcOrd="4" destOrd="0" presId="urn:microsoft.com/office/officeart/2018/2/layout/IconLabelList"/>
    <dgm:cxn modelId="{577B2EB3-D9E2-4AD4-A347-DFAF768DEB5F}" type="presParOf" srcId="{0F927AB1-FDC4-4950-8F35-94DC949B6169}" destId="{1B23002E-848A-49AD-9626-EC70CB5E6B8C}" srcOrd="0" destOrd="0" presId="urn:microsoft.com/office/officeart/2018/2/layout/IconLabelList"/>
    <dgm:cxn modelId="{A7BC9209-D264-4CAA-94E0-02CB22B49810}" type="presParOf" srcId="{0F927AB1-FDC4-4950-8F35-94DC949B6169}" destId="{3FC96547-8E6B-40D0-AE60-E42B51AF8922}" srcOrd="1" destOrd="0" presId="urn:microsoft.com/office/officeart/2018/2/layout/IconLabelList"/>
    <dgm:cxn modelId="{12CE72D6-1C46-45CA-8C77-E67F138FA6AD}" type="presParOf" srcId="{0F927AB1-FDC4-4950-8F35-94DC949B6169}" destId="{05337D18-DEDC-4625-8760-E6242468A6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7DBF19-92EB-442B-A7F9-00994B87C96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375FA-A113-4E3B-BE64-83AF41C9E9F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Fewer green spaces to play in and spend time outdoors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455E0D18-24CC-40EA-9686-167A906D9ED9}" type="parTrans" cxnId="{2C49886E-D407-4D69-BCA8-DF7DEE11C477}">
      <dgm:prSet/>
      <dgm:spPr/>
      <dgm:t>
        <a:bodyPr/>
        <a:lstStyle/>
        <a:p>
          <a:endParaRPr lang="en-US"/>
        </a:p>
      </dgm:t>
    </dgm:pt>
    <dgm:pt modelId="{EA8A00A1-5B2D-4852-9D5F-0DBEED87ACF6}" type="sibTrans" cxnId="{2C49886E-D407-4D69-BCA8-DF7DEE11C477}">
      <dgm:prSet/>
      <dgm:spPr/>
      <dgm:t>
        <a:bodyPr/>
        <a:lstStyle/>
        <a:p>
          <a:endParaRPr lang="en-US"/>
        </a:p>
      </dgm:t>
    </dgm:pt>
    <dgm:pt modelId="{1DE25482-75D9-4DCF-9AD3-4E9E8C238B8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Soil pollution can seep into the ground and affect how we grow food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90375F75-AD3A-40B6-AFB5-8ACF0A02AF0A}" type="parTrans" cxnId="{2C05FF94-8900-4CDF-B2D5-302872778DE3}">
      <dgm:prSet/>
      <dgm:spPr/>
      <dgm:t>
        <a:bodyPr/>
        <a:lstStyle/>
        <a:p>
          <a:endParaRPr lang="en-US"/>
        </a:p>
      </dgm:t>
    </dgm:pt>
    <dgm:pt modelId="{07BAEE5A-FC0F-46A5-8625-462CF91125DB}" type="sibTrans" cxnId="{2C05FF94-8900-4CDF-B2D5-302872778DE3}">
      <dgm:prSet/>
      <dgm:spPr/>
      <dgm:t>
        <a:bodyPr/>
        <a:lstStyle/>
        <a:p>
          <a:endParaRPr lang="en-US"/>
        </a:p>
      </dgm:t>
    </dgm:pt>
    <dgm:pt modelId="{01BE1FAA-044B-4DE2-BC42-5DC6AB64C21E}" type="pres">
      <dgm:prSet presAssocID="{397DBF19-92EB-442B-A7F9-00994B87C969}" presName="root" presStyleCnt="0">
        <dgm:presLayoutVars>
          <dgm:dir/>
          <dgm:resizeHandles val="exact"/>
        </dgm:presLayoutVars>
      </dgm:prSet>
      <dgm:spPr/>
    </dgm:pt>
    <dgm:pt modelId="{B5C031CE-16D5-4815-A8BD-75E7A0448CDA}" type="pres">
      <dgm:prSet presAssocID="{8CB375FA-A113-4E3B-BE64-83AF41C9E9F9}" presName="compNode" presStyleCnt="0"/>
      <dgm:spPr/>
    </dgm:pt>
    <dgm:pt modelId="{09D8DF5C-EA48-44BD-A5FA-8B4E51AE5CF3}" type="pres">
      <dgm:prSet presAssocID="{8CB375FA-A113-4E3B-BE64-83AF41C9E9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e cartoon"/>
        </a:ext>
      </dgm:extLst>
    </dgm:pt>
    <dgm:pt modelId="{248D6517-D31A-4B6F-8245-0CB5ABFF6403}" type="pres">
      <dgm:prSet presAssocID="{8CB375FA-A113-4E3B-BE64-83AF41C9E9F9}" presName="spaceRect" presStyleCnt="0"/>
      <dgm:spPr/>
    </dgm:pt>
    <dgm:pt modelId="{47AAB162-95E0-4D62-BF21-4003AA90A5BC}" type="pres">
      <dgm:prSet presAssocID="{8CB375FA-A113-4E3B-BE64-83AF41C9E9F9}" presName="textRect" presStyleLbl="revTx" presStyleIdx="0" presStyleCnt="2">
        <dgm:presLayoutVars>
          <dgm:chMax val="1"/>
          <dgm:chPref val="1"/>
        </dgm:presLayoutVars>
      </dgm:prSet>
      <dgm:spPr/>
    </dgm:pt>
    <dgm:pt modelId="{0C7FF109-666B-4D6C-B1FE-A9EF02D02DD4}" type="pres">
      <dgm:prSet presAssocID="{EA8A00A1-5B2D-4852-9D5F-0DBEED87ACF6}" presName="sibTrans" presStyleCnt="0"/>
      <dgm:spPr/>
    </dgm:pt>
    <dgm:pt modelId="{67AD913C-4604-4F19-9D1D-13271D5145C9}" type="pres">
      <dgm:prSet presAssocID="{1DE25482-75D9-4DCF-9AD3-4E9E8C238B85}" presName="compNode" presStyleCnt="0"/>
      <dgm:spPr/>
    </dgm:pt>
    <dgm:pt modelId="{FF1EE870-1042-4D4E-9B3B-932C9FB588CE}" type="pres">
      <dgm:prSet presAssocID="{1DE25482-75D9-4DCF-9AD3-4E9E8C238B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 cartoon with multiple leaves and branches"/>
        </a:ext>
      </dgm:extLst>
    </dgm:pt>
    <dgm:pt modelId="{44C85F48-975B-4BC3-AA0B-71500ADAB11B}" type="pres">
      <dgm:prSet presAssocID="{1DE25482-75D9-4DCF-9AD3-4E9E8C238B85}" presName="spaceRect" presStyleCnt="0"/>
      <dgm:spPr/>
    </dgm:pt>
    <dgm:pt modelId="{17A03B8B-6764-4E35-BD19-2F5C72E9DE4D}" type="pres">
      <dgm:prSet presAssocID="{1DE25482-75D9-4DCF-9AD3-4E9E8C238B8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CB5F109-318D-4340-A814-2B2F15632B46}" type="presOf" srcId="{1DE25482-75D9-4DCF-9AD3-4E9E8C238B85}" destId="{17A03B8B-6764-4E35-BD19-2F5C72E9DE4D}" srcOrd="0" destOrd="0" presId="urn:microsoft.com/office/officeart/2018/2/layout/IconLabelList"/>
    <dgm:cxn modelId="{7135BD16-7F38-4C4F-BEC2-BB59F16A4F17}" type="presOf" srcId="{397DBF19-92EB-442B-A7F9-00994B87C969}" destId="{01BE1FAA-044B-4DE2-BC42-5DC6AB64C21E}" srcOrd="0" destOrd="0" presId="urn:microsoft.com/office/officeart/2018/2/layout/IconLabelList"/>
    <dgm:cxn modelId="{D5D7315D-F9C1-4718-93E9-535DB8CED3E5}" type="presOf" srcId="{8CB375FA-A113-4E3B-BE64-83AF41C9E9F9}" destId="{47AAB162-95E0-4D62-BF21-4003AA90A5BC}" srcOrd="0" destOrd="0" presId="urn:microsoft.com/office/officeart/2018/2/layout/IconLabelList"/>
    <dgm:cxn modelId="{2C49886E-D407-4D69-BCA8-DF7DEE11C477}" srcId="{397DBF19-92EB-442B-A7F9-00994B87C969}" destId="{8CB375FA-A113-4E3B-BE64-83AF41C9E9F9}" srcOrd="0" destOrd="0" parTransId="{455E0D18-24CC-40EA-9686-167A906D9ED9}" sibTransId="{EA8A00A1-5B2D-4852-9D5F-0DBEED87ACF6}"/>
    <dgm:cxn modelId="{2C05FF94-8900-4CDF-B2D5-302872778DE3}" srcId="{397DBF19-92EB-442B-A7F9-00994B87C969}" destId="{1DE25482-75D9-4DCF-9AD3-4E9E8C238B85}" srcOrd="1" destOrd="0" parTransId="{90375F75-AD3A-40B6-AFB5-8ACF0A02AF0A}" sibTransId="{07BAEE5A-FC0F-46A5-8625-462CF91125DB}"/>
    <dgm:cxn modelId="{0630C0E7-DDA4-4C17-9BBA-403433A4DEEA}" type="presParOf" srcId="{01BE1FAA-044B-4DE2-BC42-5DC6AB64C21E}" destId="{B5C031CE-16D5-4815-A8BD-75E7A0448CDA}" srcOrd="0" destOrd="0" presId="urn:microsoft.com/office/officeart/2018/2/layout/IconLabelList"/>
    <dgm:cxn modelId="{C95520B5-ECF5-4456-9252-C59357F7269D}" type="presParOf" srcId="{B5C031CE-16D5-4815-A8BD-75E7A0448CDA}" destId="{09D8DF5C-EA48-44BD-A5FA-8B4E51AE5CF3}" srcOrd="0" destOrd="0" presId="urn:microsoft.com/office/officeart/2018/2/layout/IconLabelList"/>
    <dgm:cxn modelId="{AFA2222D-FB94-4986-8F96-36DD6BF83597}" type="presParOf" srcId="{B5C031CE-16D5-4815-A8BD-75E7A0448CDA}" destId="{248D6517-D31A-4B6F-8245-0CB5ABFF6403}" srcOrd="1" destOrd="0" presId="urn:microsoft.com/office/officeart/2018/2/layout/IconLabelList"/>
    <dgm:cxn modelId="{23B9642D-B306-4C0E-A695-8AA3181F0531}" type="presParOf" srcId="{B5C031CE-16D5-4815-A8BD-75E7A0448CDA}" destId="{47AAB162-95E0-4D62-BF21-4003AA90A5BC}" srcOrd="2" destOrd="0" presId="urn:microsoft.com/office/officeart/2018/2/layout/IconLabelList"/>
    <dgm:cxn modelId="{603E175C-FCDC-4583-9B97-AB129EABB986}" type="presParOf" srcId="{01BE1FAA-044B-4DE2-BC42-5DC6AB64C21E}" destId="{0C7FF109-666B-4D6C-B1FE-A9EF02D02DD4}" srcOrd="1" destOrd="0" presId="urn:microsoft.com/office/officeart/2018/2/layout/IconLabelList"/>
    <dgm:cxn modelId="{E6F4EAFC-A4ED-4C2B-83AB-EC2B54564E53}" type="presParOf" srcId="{01BE1FAA-044B-4DE2-BC42-5DC6AB64C21E}" destId="{67AD913C-4604-4F19-9D1D-13271D5145C9}" srcOrd="2" destOrd="0" presId="urn:microsoft.com/office/officeart/2018/2/layout/IconLabelList"/>
    <dgm:cxn modelId="{D04E23E4-BB65-4897-8EDF-BA9AC17CC15A}" type="presParOf" srcId="{67AD913C-4604-4F19-9D1D-13271D5145C9}" destId="{FF1EE870-1042-4D4E-9B3B-932C9FB588CE}" srcOrd="0" destOrd="0" presId="urn:microsoft.com/office/officeart/2018/2/layout/IconLabelList"/>
    <dgm:cxn modelId="{FEA2766A-8C27-4F34-89AC-B88E08C2F71B}" type="presParOf" srcId="{67AD913C-4604-4F19-9D1D-13271D5145C9}" destId="{44C85F48-975B-4BC3-AA0B-71500ADAB11B}" srcOrd="1" destOrd="0" presId="urn:microsoft.com/office/officeart/2018/2/layout/IconLabelList"/>
    <dgm:cxn modelId="{A9D23C39-FABE-44E0-8133-2F5D0540E71E}" type="presParOf" srcId="{67AD913C-4604-4F19-9D1D-13271D5145C9}" destId="{17A03B8B-6764-4E35-BD19-2F5C72E9DE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3EDF3-ECE3-464A-93D6-94B5A5F7FE3E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7401D-1D8C-4462-9A16-D713B63BF34F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C2E8B-3C28-4242-B3C8-02C483C4EDDD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Factories </a:t>
          </a:r>
        </a:p>
      </dsp:txBody>
      <dsp:txXfrm>
        <a:off x="1834517" y="469890"/>
        <a:ext cx="3148942" cy="1335915"/>
      </dsp:txXfrm>
    </dsp:sp>
    <dsp:sp modelId="{3490D272-B920-4D97-9ADF-1BD06C148990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929F6-C287-492B-92F8-A79EEE20A557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73980-170A-46F4-A927-7D90E4EA6E1F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Driving vehicles like cars and trucks</a:t>
          </a:r>
          <a:r>
            <a:rPr lang="en-US" sz="2400" kern="1200" dirty="0">
              <a:latin typeface="Calibri Light" panose="020F0302020204030204"/>
            </a:rPr>
            <a:t> </a:t>
          </a:r>
          <a:endParaRPr lang="en-US" sz="2400" kern="1200" dirty="0"/>
        </a:p>
      </dsp:txBody>
      <dsp:txXfrm>
        <a:off x="7154322" y="469890"/>
        <a:ext cx="3148942" cy="1335915"/>
      </dsp:txXfrm>
    </dsp:sp>
    <dsp:sp modelId="{9E238DF4-5951-4501-AD1D-4C9D18AE95E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68DD1-A232-40B7-86FC-24469C1A09C7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0889B-F908-4105-9C6F-6FBB5F53C911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Burning fossil fuels</a:t>
          </a:r>
          <a:r>
            <a:rPr lang="en-US" sz="2400" kern="1200" dirty="0">
              <a:latin typeface="Calibri Light" panose="020F0302020204030204"/>
            </a:rPr>
            <a:t> </a:t>
          </a:r>
          <a:endParaRPr lang="en-US" sz="2400" kern="1200" dirty="0"/>
        </a:p>
      </dsp:txBody>
      <dsp:txXfrm>
        <a:off x="1834517" y="2545532"/>
        <a:ext cx="3148942" cy="1335915"/>
      </dsp:txXfrm>
    </dsp:sp>
    <dsp:sp modelId="{8BC76A1F-B313-430F-8E08-6BB063A62780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9ED11-9A4F-405B-8CC7-E7359F91D783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A60F9-20A3-48C8-A05B-1C5377E3D8C2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Methane gas from livestock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93B09-1A69-4244-8DD0-8DBDC54DF7CD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B8066-AAA9-4682-9EEB-8F1F0C51F943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Chemical poisoning of drinking water which can lead to illness</a:t>
          </a:r>
          <a:r>
            <a:rPr lang="en-US" sz="1500" kern="1200" dirty="0">
              <a:latin typeface="Calibri Light" panose="020F0302020204030204"/>
            </a:rPr>
            <a:t> </a:t>
          </a:r>
          <a:endParaRPr lang="en-US" sz="1500" kern="1200" dirty="0"/>
        </a:p>
      </dsp:txBody>
      <dsp:txXfrm>
        <a:off x="417971" y="2644140"/>
        <a:ext cx="2889450" cy="720000"/>
      </dsp:txXfrm>
    </dsp:sp>
    <dsp:sp modelId="{F1BFC456-E878-4ABF-9AEF-4DFA1A4C923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48B2B-D5F9-45DC-BDC6-9FD66C66DDA8}">
      <dsp:nvSpPr>
        <dsp:cNvPr id="0" name=""/>
        <dsp:cNvSpPr/>
      </dsp:nvSpPr>
      <dsp:spPr>
        <a:xfrm>
          <a:off x="3813074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Bacterial contamination of drinking water which can also lead to illness</a:t>
          </a:r>
          <a:r>
            <a:rPr lang="en-US" sz="1500" kern="1200" dirty="0">
              <a:latin typeface="Calibri Light" panose="020F0302020204030204"/>
            </a:rPr>
            <a:t> </a:t>
          </a:r>
          <a:endParaRPr lang="en-US" sz="1500" kern="1200" dirty="0"/>
        </a:p>
      </dsp:txBody>
      <dsp:txXfrm>
        <a:off x="3813074" y="2644140"/>
        <a:ext cx="2889450" cy="720000"/>
      </dsp:txXfrm>
    </dsp:sp>
    <dsp:sp modelId="{1B23002E-848A-49AD-9626-EC70CB5E6B8C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37D18-DEDC-4625-8760-E6242468A69C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Decreased food supply because water pollution can </a:t>
          </a:r>
          <a:r>
            <a:rPr lang="en-US" sz="1500" kern="1200" dirty="0">
              <a:latin typeface="Calibri Light" panose="020F0302020204030204"/>
            </a:rPr>
            <a:t>harm marine </a:t>
          </a:r>
          <a:r>
            <a:rPr lang="en-US" sz="1500" kern="1200" dirty="0"/>
            <a:t>life</a:t>
          </a:r>
          <a:r>
            <a:rPr lang="en-US" sz="1500" kern="1200" dirty="0">
              <a:latin typeface="Calibri Light" panose="020F0302020204030204"/>
            </a:rPr>
            <a:t> </a:t>
          </a:r>
          <a:endParaRPr lang="en-US" sz="1500" kern="1200" dirty="0"/>
        </a:p>
      </dsp:txBody>
      <dsp:txXfrm>
        <a:off x="7208178" y="2644140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8DF5C-EA48-44BD-A5FA-8B4E51AE5CF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AB162-95E0-4D62-BF21-4003AA90A5BC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Fewer green spaces to play in and spend time outdoors</a:t>
          </a:r>
          <a:r>
            <a:rPr lang="en-US" sz="2200" kern="1200" dirty="0">
              <a:latin typeface="Calibri Light" panose="020F0302020204030204"/>
            </a:rPr>
            <a:t> </a:t>
          </a:r>
          <a:endParaRPr lang="en-US" sz="2200" kern="1200" dirty="0"/>
        </a:p>
      </dsp:txBody>
      <dsp:txXfrm>
        <a:off x="559800" y="3022743"/>
        <a:ext cx="4320000" cy="720000"/>
      </dsp:txXfrm>
    </dsp:sp>
    <dsp:sp modelId="{FF1EE870-1042-4D4E-9B3B-932C9FB588CE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03B8B-6764-4E35-BD19-2F5C72E9DE4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Soil pollution can seep into the ground and affect how we grow food</a:t>
          </a:r>
          <a:r>
            <a:rPr lang="en-US" sz="2200" kern="1200" dirty="0">
              <a:latin typeface="Calibri Light" panose="020F0302020204030204"/>
            </a:rPr>
            <a:t> </a:t>
          </a:r>
          <a:endParaRPr lang="en-US" sz="2200" kern="1200" dirty="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557A-6D83-45BC-9257-6226D720E684}" type="datetimeFigureOut">
              <a:t>6/9/24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3BC6-DEB0-4BEB-AF4D-E9E702B19C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andfill-near-trees-2768961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andscape-photography-of-factory-459728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leafless-mountain-forest-15396195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karolina-grabowsk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a-hand-wearing-white-gloves-holding-an-inhaler-6816451/" TargetMode="External"/><Relationship Id="rId4" Type="http://schemas.openxmlformats.org/officeDocument/2006/relationships/hyperlink" Target="https://www.pexels.com/photo/medical-stethoscope-with-red-paper-heart-on-white-surface-4386467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arifulhb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garbage-on-body-of-water-2480807/" TargetMode="External"/><Relationship Id="rId4" Type="http://schemas.openxmlformats.org/officeDocument/2006/relationships/hyperlink" Target="https://www.pexels.com/photo/gray-scale-photo-of-metal-fence-3680457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ront-end-loader-461789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drone-shot-of-landfill-3186574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ear-light-bulb-planter-on-gray-rock-1108572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Title: Landfill near Trees. Author: Leonid Danilov. Link: </a:t>
            </a:r>
            <a:r>
              <a:rPr lang="en-US" dirty="0">
                <a:hlinkClick r:id="rId3"/>
              </a:rPr>
              <a:t>https://www.pexels.com/photo/landfill-near-trees-2768961/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Title: Landscape Photography of Factory. Author: </a:t>
            </a:r>
            <a:r>
              <a:rPr lang="en-US" dirty="0" err="1">
                <a:ea typeface="Calibri"/>
                <a:cs typeface="Calibri"/>
              </a:rPr>
              <a:t>Pixabay</a:t>
            </a:r>
            <a:r>
              <a:rPr lang="en-US" dirty="0">
                <a:ea typeface="Calibri"/>
                <a:cs typeface="Calibri"/>
              </a:rPr>
              <a:t>. Link: </a:t>
            </a:r>
            <a:r>
              <a:rPr lang="en-US" dirty="0">
                <a:hlinkClick r:id="rId3"/>
              </a:rPr>
              <a:t>https://www.pexels.com/photo/landscape-photography-of-factory-459728/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Title: Leafless Mountain Forest. Author: Stephen McDaniel. Link: </a:t>
            </a:r>
            <a:r>
              <a:rPr lang="en-US" dirty="0">
                <a:hlinkClick r:id="rId3"/>
              </a:rPr>
              <a:t>https://www.pexels.com/photo/leafless-mountain-forest-15396195/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Credits: 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Title: Medical Stethoscope with Red Paper Heart on White Surface. Author: </a:t>
            </a:r>
            <a:r>
              <a:rPr lang="en-US" b="1" dirty="0">
                <a:hlinkClick r:id="rId3"/>
              </a:rPr>
              <a:t>Karolina Grabowska</a:t>
            </a:r>
            <a:r>
              <a:rPr lang="en-US" b="1" dirty="0"/>
              <a:t>. Link: </a:t>
            </a:r>
            <a:r>
              <a:rPr lang="en-US" dirty="0">
                <a:hlinkClick r:id="rId4"/>
              </a:rPr>
              <a:t>https://www.pexels.com/photo/medical-stethoscope-with-red-paper-heart-on-white-surface-4386467/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Title: A Hand Wearing White Gloves Holding an Inhaler. Author: Luci. Link: </a:t>
            </a:r>
            <a:r>
              <a:rPr lang="en-US" dirty="0">
                <a:hlinkClick r:id="rId5"/>
              </a:rPr>
              <a:t>https://www.pexels.com/photo/a-hand-wearing-white-gloves-holding-an-inhaler-6816451/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Credits: 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Title: Gray Scale Photo of Metal Fence. Author: </a:t>
            </a:r>
            <a:r>
              <a:rPr lang="en-US" b="1" dirty="0">
                <a:hlinkClick r:id="rId3"/>
              </a:rPr>
              <a:t>Ariful Haque</a:t>
            </a:r>
            <a:r>
              <a:rPr lang="en-US" b="1" dirty="0"/>
              <a:t>. Link: </a:t>
            </a:r>
            <a:r>
              <a:rPr lang="en-US" dirty="0">
                <a:hlinkClick r:id="rId4"/>
              </a:rPr>
              <a:t>https://www.pexels.com/photo/gray-scale-photo-of-metal-fence-3680457/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/>
                <a:cs typeface="Calibri"/>
              </a:rPr>
              <a:t>Title: Garbage on Body of Water. Author: Yogendra Singh. Link: </a:t>
            </a:r>
            <a:r>
              <a:rPr lang="en-US" dirty="0">
                <a:hlinkClick r:id="rId5"/>
              </a:rPr>
              <a:t>https://www.pexels.com/photo/garbage-on-body-of-water-2480807/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/>
          </a:p>
          <a:p>
            <a:pPr marL="228600" indent="-228600"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 panose="020F0502020204030204"/>
                <a:cs typeface="Calibri" panose="020F0502020204030204"/>
              </a:rPr>
              <a:t>Credits: </a:t>
            </a:r>
          </a:p>
          <a:p>
            <a:pPr marL="228600" indent="-228600">
              <a:buAutoNum type="arabicPeriod"/>
            </a:pPr>
            <a:r>
              <a:rPr lang="en-US" dirty="0">
                <a:ea typeface="Calibri" panose="020F0502020204030204"/>
                <a:cs typeface="Calibri" panose="020F0502020204030204"/>
              </a:rPr>
              <a:t>Title: Front-end Loader. Author: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Pixabay</a:t>
            </a:r>
            <a:r>
              <a:rPr lang="en-US" dirty="0">
                <a:ea typeface="Calibri" panose="020F0502020204030204"/>
                <a:cs typeface="Calibri" panose="020F0502020204030204"/>
              </a:rPr>
              <a:t>. Link: </a:t>
            </a:r>
            <a:r>
              <a:rPr lang="en-US" dirty="0">
                <a:hlinkClick r:id="rId3"/>
              </a:rPr>
              <a:t>https://www.pexels.com/photo/front-end-loader-461789/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</a:p>
          <a:p>
            <a:pPr marL="228600" indent="-228600">
              <a:buAutoNum type="arabicPeriod"/>
            </a:pPr>
            <a:r>
              <a:rPr lang="en-US" dirty="0"/>
              <a:t>Title: Drone Shot of Landfill. Author: Tom Fisk. Link: </a:t>
            </a:r>
            <a:r>
              <a:rPr lang="en-US" dirty="0">
                <a:hlinkClick r:id="rId4"/>
              </a:rPr>
              <a:t>https://www.pexels.com/photo/drone-shot-of-landfill-3186574/</a:t>
            </a:r>
            <a:r>
              <a:rPr lang="en-US" dirty="0"/>
              <a:t>. Source: </a:t>
            </a:r>
            <a:r>
              <a:rPr lang="en-US" dirty="0" err="1"/>
              <a:t>Pexels</a:t>
            </a:r>
            <a:r>
              <a:rPr lang="en-US" dirty="0"/>
              <a:t>. </a:t>
            </a:r>
            <a:endParaRPr lang="en-US"/>
          </a:p>
          <a:p>
            <a:pPr marL="228600" indent="-2286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228600" indent="-22860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Title: Clear Light Bulb Planter on Gray Rock. Author: Singkham. Link: </a:t>
            </a:r>
            <a:r>
              <a:rPr lang="en-US" dirty="0">
                <a:hlinkClick r:id="rId3"/>
              </a:rPr>
              <a:t>https://www.pexels.com/photo/clear-light-bulb-planter-on-gray-rock-1108572/</a:t>
            </a:r>
            <a:r>
              <a:rPr lang="en-US" dirty="0"/>
              <a:t>. Source: </a:t>
            </a:r>
            <a:r>
              <a:rPr lang="en-US" dirty="0" err="1"/>
              <a:t>Pexels</a:t>
            </a:r>
            <a:r>
              <a:rPr lang="en-US" dirty="0"/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23BC6-DEB0-4BEB-AF4D-E9E702B19C4C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8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E20D-82BF-4409-AD2F-0700F4168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DC21A-9094-9DBD-A823-7E9605FF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B595-26C4-4390-8478-A996F6B4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24FA0-1F6B-A46F-7B2F-F52C883D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C6B-6460-6FC2-0C5D-444DF1A1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7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7EA2-106B-20ED-A680-74FF5E0C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416F3-1B50-7A57-8D31-6F61C8208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946F-B428-7C77-23B7-4A0E37A1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6989-CDDB-74D8-EA62-4936DFB1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9AA47-5514-9525-458A-E823B67F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D3E6E-F8D6-A586-A9C5-C300830B9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980B-6C56-A819-6F80-C0CD2F74C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54344-31D4-E815-73DB-858424C4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88B0-6B3B-034C-11DA-1971CDD1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FE4D-17DA-BD09-ACC7-D9465DB9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1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01A1-F004-F8AB-41DC-D30E5279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BBF1-4A88-A9F9-F0DA-2FCD89C9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5A069-5E0A-39CE-EA2E-C642D7F5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EFB9-2A2A-9572-B924-DAA2403F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5009B-62BD-4D15-1B45-2290D6C6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0AB-37D8-4D85-5397-BA126609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DE42F-629E-0000-9231-FB3301992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7240-89C7-9361-7B40-FB9FAB70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1DF2-3A3D-B0DE-8728-0467C857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0FA76-603D-4839-641B-5C358F80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1ED0-8E57-DA80-A03D-99160E7D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9D66-D383-09C0-3C1F-196AFA492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586CF-31FE-DCAA-ABC7-DA791F397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8E55-F86F-A3E8-02A5-860ECB57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E4E73-1E65-19F1-8182-8E2B0A8C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DAE89-E785-D3BB-B034-1179063C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9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09F8-864B-6E09-D86D-8F08786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2018-2872-4083-2735-D17B0F93A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FD293-E06D-C475-6973-73D4FCDA3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2593C-DCE0-7219-F972-D5785CE65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195D0-4D76-BD4D-6FB1-ABAF7FF87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3C030C-7247-CBDE-91BD-9AC9C5CD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C2199-13B4-5FF7-7BA6-21AE86E8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C47F3-AD2E-904D-80EE-277CE5F9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1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9E1E-D9E4-D35E-B428-5AA90892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F8D2-FCA6-B7C7-B202-CA1DCD1E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58ECB-DB51-488A-50FB-DCA8DAF3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F1A58-D244-715F-E828-125881E0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1A39C-161E-08E2-74ED-99C050A4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9637B-704D-813A-C8FE-194F9D1D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3B93-8BEF-765D-D486-A6D83CE7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FCE8-472D-83E9-9CBA-191F19D6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7437-671F-3FE5-9C23-DA732470D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1F2A8-1820-BCA3-AAE3-63333D6F3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89A75-1C1A-1A26-02B1-CF4FAC10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944B8-F483-269A-00A5-274EA829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C9866-1437-B7DE-61D2-2B11A530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7E88-0EA8-85DC-C3F6-DFFE048F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748C7-8A47-CDFA-38D2-B878BCE7E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1FDC0-E933-C611-53D0-4FE333816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F2A92-5366-EEED-1301-955D935B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EA694-873D-8D08-B12F-99B4F5B1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D6A0E-828B-7509-625A-95D769B1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044A9-D719-74DF-04CF-A9CC12EA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6B03C-3CC0-2B90-DAD9-5E58B2C2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CCF6-C2A7-A1D8-1979-349E71E5B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BFC7-F713-8941-95A7-9466A36E4811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8C71-7D2F-1B3F-DB0F-C5268A574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BF9C-8A8E-95AB-BF71-92EA051C1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8801-4812-7841-9616-6F655E54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cartoon birds and clouds&#10;&#10;Description automatically generated">
            <a:extLst>
              <a:ext uri="{FF2B5EF4-FFF2-40B4-BE49-F238E27FC236}">
                <a16:creationId xmlns:a16="http://schemas.microsoft.com/office/drawing/2014/main" id="{B036145E-AE21-53C3-3498-1D60DA746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0338" y="450365"/>
            <a:ext cx="6791325" cy="42291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FD522F-5144-D14B-E5F0-BF64863C55F8}"/>
              </a:ext>
            </a:extLst>
          </p:cNvPr>
          <p:cNvSpPr txBox="1"/>
          <p:nvPr/>
        </p:nvSpPr>
        <p:spPr>
          <a:xfrm>
            <a:off x="1312461" y="5008728"/>
            <a:ext cx="105565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Pollution Presentation Week 3 by Ariyani Challapalli, David Chen, Ekshika Patel, and Aimee Bernard is licensed under CC BY 4.0. </a:t>
            </a:r>
            <a:r>
              <a:rPr lang="en-US" sz="2800">
                <a:cs typeface="Calibri"/>
              </a:rPr>
              <a:t>​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1ECCA-1FC1-D25C-3A39-D0DE07CE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REACH Pollution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4446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E641-CF49-C0CA-2E3E-F7586E80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land pollution affect human health?</a:t>
            </a:r>
          </a:p>
        </p:txBody>
      </p:sp>
      <p:graphicFrame>
        <p:nvGraphicFramePr>
          <p:cNvPr id="5" name="Content Placeholder 2" descr="Graphic organizer of how land pollution affects human health">
            <a:extLst>
              <a:ext uri="{FF2B5EF4-FFF2-40B4-BE49-F238E27FC236}">
                <a16:creationId xmlns:a16="http://schemas.microsoft.com/office/drawing/2014/main" id="{8B2F19F6-7715-EDAF-5FFB-86CFE908C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82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14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B217D-FD66-0E60-C5E4-7A372CD8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We can decrease pollution! How?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9521-372E-3BC6-3339-547A497F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Change our energy sources (remember last week! </a:t>
            </a:r>
            <a:r>
              <a:rPr lang="en-US" sz="2200" dirty="0">
                <a:sym typeface="Wingdings" pitchFamily="2" charset="2"/>
              </a:rPr>
              <a:t>) </a:t>
            </a:r>
          </a:p>
          <a:p>
            <a:r>
              <a:rPr lang="en-US" sz="2200" dirty="0">
                <a:sym typeface="Wingdings" pitchFamily="2" charset="2"/>
              </a:rPr>
              <a:t>Plant more trees </a:t>
            </a:r>
          </a:p>
          <a:p>
            <a:r>
              <a:rPr lang="en-US" sz="2200" dirty="0">
                <a:sym typeface="Wingdings" pitchFamily="2" charset="2"/>
              </a:rPr>
              <a:t>Create less garbage – reduce, reuse, recycle </a:t>
            </a:r>
          </a:p>
          <a:p>
            <a:r>
              <a:rPr lang="en-US" sz="2200" dirty="0">
                <a:sym typeface="Wingdings" pitchFamily="2" charset="2"/>
              </a:rPr>
              <a:t>Use public transportation as much as possible </a:t>
            </a:r>
          </a:p>
          <a:p>
            <a:r>
              <a:rPr lang="en-US" sz="2200" dirty="0">
                <a:sym typeface="Wingdings" pitchFamily="2" charset="2"/>
              </a:rPr>
              <a:t>Write to our public officials </a:t>
            </a:r>
            <a:endParaRPr lang="en-US" sz="2200" dirty="0"/>
          </a:p>
        </p:txBody>
      </p:sp>
      <p:pic>
        <p:nvPicPr>
          <p:cNvPr id="4" name="Picture 3" descr="Lightbulb with dirt and leaf inside">
            <a:extLst>
              <a:ext uri="{FF2B5EF4-FFF2-40B4-BE49-F238E27FC236}">
                <a16:creationId xmlns:a16="http://schemas.microsoft.com/office/drawing/2014/main" id="{EF499DBE-CAF9-2B35-60CE-59397018C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2" r="1151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25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ndfill with tires, trash, and plastic. Trees in background">
            <a:extLst>
              <a:ext uri="{FF2B5EF4-FFF2-40B4-BE49-F238E27FC236}">
                <a16:creationId xmlns:a16="http://schemas.microsoft.com/office/drawing/2014/main" id="{9E1C34A8-9BFA-038B-CACB-7AF1B33CA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28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0DDE60-87E7-AC94-8E4E-C42BC636227D}"/>
              </a:ext>
            </a:extLst>
          </p:cNvPr>
          <p:cNvSpPr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Air, Water, and Land Pollution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7633F-0241-4E7E-4401-30E23EA5F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Air, Water, and Land Pollution</a:t>
            </a:r>
          </a:p>
        </p:txBody>
      </p:sp>
    </p:spTree>
    <p:extLst>
      <p:ext uri="{BB962C8B-B14F-4D97-AF65-F5344CB8AC3E}">
        <p14:creationId xmlns:p14="http://schemas.microsoft.com/office/powerpoint/2010/main" val="143839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actory with water cooling towers with smoke coming out. Sky in background.">
            <a:extLst>
              <a:ext uri="{FF2B5EF4-FFF2-40B4-BE49-F238E27FC236}">
                <a16:creationId xmlns:a16="http://schemas.microsoft.com/office/drawing/2014/main" id="{18253C92-4454-65C0-E361-A76712E4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3" r="141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65CF4-2A59-9962-5C4C-F7C23CF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Pollution is anything that makes the Earth dirtier than we originally found it. It can be caused by trash, chemicals, or any other substance. Some types of pollution include: 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Air Pollution 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Water Pollution 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Land pollution 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Noise Pollution 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Light pollution </a:t>
            </a:r>
            <a:endParaRPr lang="en-US" sz="2000" dirty="0">
              <a:ln>
                <a:noFill/>
              </a:ln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1CCBC-0655-1545-CB3B-3D32B4BA679C}"/>
              </a:ext>
            </a:extLst>
          </p:cNvPr>
          <p:cNvSpPr>
            <a:spLocks/>
          </p:cNvSpPr>
          <p:nvPr/>
        </p:nvSpPr>
        <p:spPr>
          <a:xfrm>
            <a:off x="83820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Pollution?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0216FF-CE67-6500-FBD1-D2B78104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Pollution?</a:t>
            </a:r>
          </a:p>
        </p:txBody>
      </p:sp>
    </p:spTree>
    <p:extLst>
      <p:ext uri="{BB962C8B-B14F-4D97-AF65-F5344CB8AC3E}">
        <p14:creationId xmlns:p14="http://schemas.microsoft.com/office/powerpoint/2010/main" val="15788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165B-5992-D5CB-0F6D-1B2C29F0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sources of air pollution?</a:t>
            </a:r>
          </a:p>
        </p:txBody>
      </p:sp>
      <p:graphicFrame>
        <p:nvGraphicFramePr>
          <p:cNvPr id="6" name="Content Placeholder 2" descr="Graphic organizer of sources of air pollution">
            <a:extLst>
              <a:ext uri="{FF2B5EF4-FFF2-40B4-BE49-F238E27FC236}">
                <a16:creationId xmlns:a16="http://schemas.microsoft.com/office/drawing/2014/main" id="{5DF9480E-4A51-7C02-C44B-CD7106262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0485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7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42764-1F1E-BC70-1D3A-A646A27E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 is acid rain?</a:t>
            </a:r>
          </a:p>
        </p:txBody>
      </p:sp>
      <p:sp>
        <p:nvSpPr>
          <p:cNvPr id="10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29A50-EB11-6BAD-95D8-5EC081B58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Acid rain is when pollutants from fossil fuels mix with water in the air and form acids </a:t>
            </a:r>
          </a:p>
          <a:p>
            <a:r>
              <a:rPr lang="en-US" sz="2200" dirty="0"/>
              <a:t>These acids can then fall to the earth in the form of rain and harm plants, animals, buildings, and marine life. </a:t>
            </a:r>
          </a:p>
          <a:p>
            <a:r>
              <a:rPr lang="en-US" sz="2200" dirty="0"/>
              <a:t>We will be doing an experiment on this today! </a:t>
            </a:r>
          </a:p>
          <a:p>
            <a:endParaRPr lang="en-US" sz="2200"/>
          </a:p>
        </p:txBody>
      </p:sp>
      <p:pic>
        <p:nvPicPr>
          <p:cNvPr id="4" name="Picture 3" descr="Trees without leaves on brown grass ">
            <a:extLst>
              <a:ext uri="{FF2B5EF4-FFF2-40B4-BE49-F238E27FC236}">
                <a16:creationId xmlns:a16="http://schemas.microsoft.com/office/drawing/2014/main" id="{ED89CE4E-AEE4-255D-B284-851C159A6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8" r="1872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881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1DDFA-ECBD-DC18-11C4-C8C4D5BA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4600" dirty="0"/>
              <a:t>How does air pollution affect human health?</a:t>
            </a:r>
          </a:p>
        </p:txBody>
      </p:sp>
      <p:sp>
        <p:nvSpPr>
          <p:cNvPr id="2066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CEBB-7D00-1862-726C-08E835B3C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2200" dirty="0"/>
              <a:t>Lung problems </a:t>
            </a:r>
          </a:p>
          <a:p>
            <a:pPr lvl="1"/>
            <a:r>
              <a:rPr lang="en-US" sz="2200" dirty="0"/>
              <a:t>Asthma </a:t>
            </a:r>
          </a:p>
          <a:p>
            <a:pPr lvl="1"/>
            <a:r>
              <a:rPr lang="en-US" sz="2200" dirty="0"/>
              <a:t>Bronchitis </a:t>
            </a:r>
          </a:p>
          <a:p>
            <a:pPr lvl="1"/>
            <a:r>
              <a:rPr lang="en-US" sz="2200" dirty="0"/>
              <a:t>Lung cancer</a:t>
            </a:r>
          </a:p>
          <a:p>
            <a:r>
              <a:rPr lang="en-US" sz="2200" dirty="0"/>
              <a:t>Heart problems</a:t>
            </a:r>
          </a:p>
          <a:p>
            <a:r>
              <a:rPr lang="en-US" sz="2200" dirty="0"/>
              <a:t>Allergies  </a:t>
            </a:r>
          </a:p>
        </p:txBody>
      </p:sp>
      <p:pic>
        <p:nvPicPr>
          <p:cNvPr id="4" name="Picture 3" descr="Yellow medical stethoscope with red heart">
            <a:extLst>
              <a:ext uri="{FF2B5EF4-FFF2-40B4-BE49-F238E27FC236}">
                <a16:creationId xmlns:a16="http://schemas.microsoft.com/office/drawing/2014/main" id="{1A08ABBB-6471-4EE8-6246-E15127F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391" y="124078"/>
            <a:ext cx="2743200" cy="4114800"/>
          </a:xfrm>
          <a:prstGeom prst="rect">
            <a:avLst/>
          </a:prstGeom>
        </p:spPr>
      </p:pic>
      <p:pic>
        <p:nvPicPr>
          <p:cNvPr id="5" name="Picture 4" descr="Gloved hand holding light blue inhaler. Darker blue background.">
            <a:extLst>
              <a:ext uri="{FF2B5EF4-FFF2-40B4-BE49-F238E27FC236}">
                <a16:creationId xmlns:a16="http://schemas.microsoft.com/office/drawing/2014/main" id="{8B6F6A9D-A07C-23DB-41B8-399D76A4C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285" y="2185723"/>
            <a:ext cx="2743199" cy="37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53" name="Rectangle 3152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54" name="Rectangle 3153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7ED7A-5849-539E-C6B2-83C1390C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>
            <a:normAutofit/>
          </a:bodyPr>
          <a:lstStyle/>
          <a:p>
            <a:r>
              <a:rPr lang="en-US" sz="3200" dirty="0"/>
              <a:t>What are sources of water pollution?</a:t>
            </a:r>
          </a:p>
        </p:txBody>
      </p:sp>
      <p:pic>
        <p:nvPicPr>
          <p:cNvPr id="7" name="Picture 6" descr="Greyscale photo of factory with smoke and polluted water">
            <a:extLst>
              <a:ext uri="{FF2B5EF4-FFF2-40B4-BE49-F238E27FC236}">
                <a16:creationId xmlns:a16="http://schemas.microsoft.com/office/drawing/2014/main" id="{7D4C77EE-C90B-C75F-0959-52FF712C0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4" r="5764"/>
          <a:stretch/>
        </p:blipFill>
        <p:spPr>
          <a:xfrm>
            <a:off x="6" y="10"/>
            <a:ext cx="4884383" cy="3995918"/>
          </a:xfrm>
          <a:prstGeom prst="rect">
            <a:avLst/>
          </a:prstGeom>
        </p:spPr>
      </p:pic>
      <p:pic>
        <p:nvPicPr>
          <p:cNvPr id="3" name="Picture 2" descr="Body of water with garbage floating. Factory in background. ">
            <a:extLst>
              <a:ext uri="{FF2B5EF4-FFF2-40B4-BE49-F238E27FC236}">
                <a16:creationId xmlns:a16="http://schemas.microsoft.com/office/drawing/2014/main" id="{5AA31C53-7880-4AC8-467A-0368FF1E0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52" r="1" b="1"/>
          <a:stretch/>
        </p:blipFill>
        <p:spPr>
          <a:xfrm>
            <a:off x="5074877" y="10"/>
            <a:ext cx="7117118" cy="3995918"/>
          </a:xfrm>
          <a:prstGeom prst="rect">
            <a:avLst/>
          </a:prstGeom>
        </p:spPr>
      </p:pic>
      <p:sp>
        <p:nvSpPr>
          <p:cNvPr id="3143" name="Rectangle 3142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55" name="Rectangle 3154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9B61D-8467-AAE0-65C4-34533170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Plastics </a:t>
            </a:r>
          </a:p>
          <a:p>
            <a:r>
              <a:rPr lang="en-US" sz="1800" dirty="0"/>
              <a:t>Chemicals from factories</a:t>
            </a:r>
          </a:p>
          <a:p>
            <a:r>
              <a:rPr lang="en-US" sz="1800" dirty="0"/>
              <a:t>Bacteria and other organisms </a:t>
            </a:r>
          </a:p>
          <a:p>
            <a:r>
              <a:rPr lang="en-US" sz="1800" dirty="0"/>
              <a:t>Kitchen and bathroom waste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18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00EC-B2B7-5840-8B3D-BD235A17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water pollution affect human health?</a:t>
            </a:r>
          </a:p>
        </p:txBody>
      </p:sp>
      <p:graphicFrame>
        <p:nvGraphicFramePr>
          <p:cNvPr id="8" name="Content Placeholder 2" descr="Graphic of how water pollution affects human health">
            <a:extLst>
              <a:ext uri="{FF2B5EF4-FFF2-40B4-BE49-F238E27FC236}">
                <a16:creationId xmlns:a16="http://schemas.microsoft.com/office/drawing/2014/main" id="{4DD0A340-0C99-0448-9E78-86255FA8B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473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4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ndfill with plastic and other trash. Yellow tractor in picture.">
            <a:extLst>
              <a:ext uri="{FF2B5EF4-FFF2-40B4-BE49-F238E27FC236}">
                <a16:creationId xmlns:a16="http://schemas.microsoft.com/office/drawing/2014/main" id="{914680A0-43CA-199B-EA6B-7D7871F03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pic>
        <p:nvPicPr>
          <p:cNvPr id="5" name="Picture 4" descr="Tractor surrounded by brown rock">
            <a:extLst>
              <a:ext uri="{FF2B5EF4-FFF2-40B4-BE49-F238E27FC236}">
                <a16:creationId xmlns:a16="http://schemas.microsoft.com/office/drawing/2014/main" id="{B014BC75-CC1A-5F8A-674F-7A8CBA8D7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46" r="-2" b="338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4122" name="Freeform: Shape 41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24" name="Freeform: Shape 41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28" name="Rectangle 41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0" name="Rectangle 41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6F0F-BD10-1B48-CDEA-6EDC3E4C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dirty="0"/>
              <a:t>Garbage </a:t>
            </a:r>
          </a:p>
          <a:p>
            <a:r>
              <a:rPr lang="en-US" sz="2000" dirty="0"/>
              <a:t>Medical waste </a:t>
            </a:r>
          </a:p>
          <a:p>
            <a:r>
              <a:rPr lang="en-US" sz="2000" dirty="0"/>
              <a:t>Mining activities </a:t>
            </a:r>
          </a:p>
          <a:p>
            <a:r>
              <a:rPr lang="en-US" sz="2000" dirty="0"/>
              <a:t>Sewage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3BA88-A702-73A5-0BE6-D8C8634D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/>
              <a:t>What are sources of land pollution?</a:t>
            </a:r>
          </a:p>
        </p:txBody>
      </p:sp>
    </p:spTree>
    <p:extLst>
      <p:ext uri="{BB962C8B-B14F-4D97-AF65-F5344CB8AC3E}">
        <p14:creationId xmlns:p14="http://schemas.microsoft.com/office/powerpoint/2010/main" val="242139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653</Words>
  <Application>Microsoft Macintosh PowerPoint</Application>
  <PresentationFormat>Widescreen</PresentationFormat>
  <Paragraphs>73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REACH Pollution Presentation Introduction</vt:lpstr>
      <vt:lpstr>Air, Water, and Land Pollution</vt:lpstr>
      <vt:lpstr>What is Pollution?</vt:lpstr>
      <vt:lpstr>What are sources of air pollution?</vt:lpstr>
      <vt:lpstr>What is acid rain?</vt:lpstr>
      <vt:lpstr>How does air pollution affect human health?</vt:lpstr>
      <vt:lpstr>What are sources of water pollution?</vt:lpstr>
      <vt:lpstr>How does water pollution affect human health?</vt:lpstr>
      <vt:lpstr>What are sources of land pollution?</vt:lpstr>
      <vt:lpstr>How does land pollution affect human health?</vt:lpstr>
      <vt:lpstr>We can decrease pollution! How?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3. Pollution Presentation</dc:title>
  <dc:subject/>
  <dc:creator>Challapalli, Ariyani</dc:creator>
  <cp:keywords/>
  <dc:description/>
  <cp:lastModifiedBy>Challapalli, Ariyani</cp:lastModifiedBy>
  <cp:revision>188</cp:revision>
  <dcterms:created xsi:type="dcterms:W3CDTF">2023-05-31T16:56:12Z</dcterms:created>
  <dcterms:modified xsi:type="dcterms:W3CDTF">2024-06-09T16:15:45Z</dcterms:modified>
  <cp:category/>
</cp:coreProperties>
</file>