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sldIdLst>
    <p:sldId id="267" r:id="rId5"/>
    <p:sldId id="257" r:id="rId6"/>
    <p:sldId id="258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tton, Kelli J" initials="HKJ" lastIdx="2" clrIdx="0">
    <p:extLst>
      <p:ext uri="{19B8F6BF-5375-455C-9EA6-DF929625EA0E}">
        <p15:presenceInfo xmlns:p15="http://schemas.microsoft.com/office/powerpoint/2012/main" userId="Hutton, Kelli J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5" d="100"/>
          <a:sy n="65" d="100"/>
        </p:scale>
        <p:origin x="5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tton, Kelli J" userId="d5f0e3fd-694d-4a7b-b53c-8e9c11ace552" providerId="ADAL" clId="{D6604616-4833-4D79-956A-C31ABD1B7196}"/>
    <pc:docChg chg="undo custSel addSld modSld">
      <pc:chgData name="Hutton, Kelli J" userId="d5f0e3fd-694d-4a7b-b53c-8e9c11ace552" providerId="ADAL" clId="{D6604616-4833-4D79-956A-C31ABD1B7196}" dt="2025-05-28T16:40:01.953" v="20" actId="20577"/>
      <pc:docMkLst>
        <pc:docMk/>
      </pc:docMkLst>
      <pc:sldChg chg="modSp add mod">
        <pc:chgData name="Hutton, Kelli J" userId="d5f0e3fd-694d-4a7b-b53c-8e9c11ace552" providerId="ADAL" clId="{D6604616-4833-4D79-956A-C31ABD1B7196}" dt="2025-05-28T16:40:01.953" v="20" actId="20577"/>
        <pc:sldMkLst>
          <pc:docMk/>
          <pc:sldMk cId="1748415479" sldId="268"/>
        </pc:sldMkLst>
        <pc:spChg chg="mod">
          <ac:chgData name="Hutton, Kelli J" userId="d5f0e3fd-694d-4a7b-b53c-8e9c11ace552" providerId="ADAL" clId="{D6604616-4833-4D79-956A-C31ABD1B7196}" dt="2025-05-28T16:40:01.953" v="20" actId="20577"/>
          <ac:spMkLst>
            <pc:docMk/>
            <pc:sldMk cId="1748415479" sldId="268"/>
            <ac:spMk id="2" creationId="{C33810A2-9DEF-B689-F4C2-FAA1604544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30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71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937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64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756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22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408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6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40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74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460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0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61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45809"/>
            <a:ext cx="9144000" cy="1564716"/>
          </a:xfrm>
        </p:spPr>
        <p:txBody>
          <a:bodyPr>
            <a:normAutofit/>
          </a:bodyPr>
          <a:lstStyle/>
          <a:p>
            <a:pPr algn="l"/>
            <a:r>
              <a:rPr lang="en-US" sz="4800" dirty="0">
                <a:cs typeface="Calibri Light"/>
              </a:rPr>
              <a:t>Topic 1Collaborative PowerPoint Presentation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47050"/>
            <a:ext cx="9144000" cy="5725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400" dirty="0"/>
              <a:t>The Learning Sciences</a:t>
            </a:r>
          </a:p>
        </p:txBody>
      </p:sp>
    </p:spTree>
    <p:extLst>
      <p:ext uri="{BB962C8B-B14F-4D97-AF65-F5344CB8AC3E}">
        <p14:creationId xmlns:p14="http://schemas.microsoft.com/office/powerpoint/2010/main" val="2319426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r>
              <a:rPr lang="en-US" sz="3100" b="1">
                <a:cs typeface="Calibri Light"/>
              </a:rPr>
              <a:t>PROMPT</a:t>
            </a:r>
            <a:r>
              <a:rPr lang="en-US" sz="3100">
                <a:cs typeface="Calibri Light"/>
              </a:rPr>
              <a:t>: </a:t>
            </a:r>
            <a:r>
              <a:rPr lang="en-US" sz="3100"/>
              <a:t>Explain how the learning sciences perspective informs UDL.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4389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CC90E-8B1F-494C-B7E5-CE8ACB73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r>
              <a:rPr lang="en-US" sz="2800" b="1">
                <a:cs typeface="Calibri Light"/>
              </a:rPr>
              <a:t>PROMPT</a:t>
            </a:r>
            <a:r>
              <a:rPr lang="en-US" sz="2800">
                <a:cs typeface="Calibri Light"/>
              </a:rPr>
              <a:t>: </a:t>
            </a:r>
            <a:r>
              <a:rPr lang="en-US" sz="2800"/>
              <a:t>Determine specific research in the learning sciences that reduces barriers in the learning process.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9149531-1AF5-4EA1-8D06-DDF13515E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8D0B-8848-493E-977A-2E32AD26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4732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E88E7B-6740-0A38-6AA0-2DC603904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AF9CEF0-EDD7-85E2-9D93-CE907422A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3810A2-9DEF-B689-F4C2-FAA160454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462116"/>
            <a:ext cx="7434070" cy="1734545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cs typeface="Calibri Light"/>
              </a:rPr>
              <a:t>PROMPT</a:t>
            </a:r>
            <a:r>
              <a:rPr lang="en-US" sz="2800">
                <a:cs typeface="Calibri Light"/>
              </a:rPr>
              <a:t>: </a:t>
            </a:r>
            <a:r>
              <a:rPr lang="en-US" sz="2700" b="0" i="0" u="none" strike="noStrike" cap="all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Discuss </a:t>
            </a:r>
            <a:r>
              <a:rPr lang="en-US" sz="2700" b="0" i="0" u="none" strike="noStrike" cap="all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the ways shifting the focus from fixed learning </a:t>
            </a:r>
            <a:r>
              <a:rPr lang="en-US" sz="2700" b="0" i="1" u="none" strike="noStrike" cap="all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styles</a:t>
            </a:r>
            <a:r>
              <a:rPr lang="en-US" sz="2700" b="0" i="0" u="none" strike="noStrike" cap="all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to learning </a:t>
            </a:r>
            <a:r>
              <a:rPr lang="en-US" sz="2700" b="0" i="1" u="none" strike="noStrike" cap="all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preference</a:t>
            </a:r>
            <a:r>
              <a:rPr lang="en-US" sz="2700" b="0" i="0" u="none" strike="noStrike" cap="all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 can inform teaching practices and improve student learning experiences.</a:t>
            </a:r>
            <a:endParaRPr lang="en-US" sz="2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3C7187-A6A4-678C-D2A1-896902C5E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DEBBFE3-130B-CCF4-E8E6-1779048F8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5719" y="2187575"/>
            <a:ext cx="6858000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6FC48-575A-0C0A-659D-86AD1BF96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b="1">
                <a:ea typeface="+mn-lt"/>
                <a:cs typeface="+mn-lt"/>
              </a:rPr>
              <a:t>Response by</a:t>
            </a:r>
            <a:r>
              <a:rPr lang="en-US" sz="2000">
                <a:ea typeface="+mn-lt"/>
                <a:cs typeface="+mn-lt"/>
              </a:rPr>
              <a:t> (name):</a:t>
            </a:r>
          </a:p>
          <a:p>
            <a:pPr marL="0" indent="0">
              <a:buNone/>
            </a:pPr>
            <a:endParaRPr lang="en-US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8415479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DBD742B7452445A5A89D2C9CC472CE" ma:contentTypeVersion="14" ma:contentTypeDescription="Create a new document." ma:contentTypeScope="" ma:versionID="078b0dadb5f2b6d9e355b67daac8a17b">
  <xsd:schema xmlns:xsd="http://www.w3.org/2001/XMLSchema" xmlns:xs="http://www.w3.org/2001/XMLSchema" xmlns:p="http://schemas.microsoft.com/office/2006/metadata/properties" xmlns:ns3="141132d6-b1b2-478b-ad6a-8b3fe04d55e5" xmlns:ns4="decddc14-b174-40a8-af1e-b8b7636c5e42" targetNamespace="http://schemas.microsoft.com/office/2006/metadata/properties" ma:root="true" ma:fieldsID="21d3b90bd9c3b1435215985c4c0bc442" ns3:_="" ns4:_="">
    <xsd:import namespace="141132d6-b1b2-478b-ad6a-8b3fe04d55e5"/>
    <xsd:import namespace="decddc14-b174-40a8-af1e-b8b7636c5e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1132d6-b1b2-478b-ad6a-8b3fe04d5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cddc14-b174-40a8-af1e-b8b7636c5e4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8D295D7-8980-472B-95FA-21C4448E57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492B32-F6BC-47E6-9A7C-1D6FAE4AE7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1132d6-b1b2-478b-ad6a-8b3fe04d55e5"/>
    <ds:schemaRef ds:uri="decddc14-b174-40a8-af1e-b8b7636c5e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08298F-DB4F-4C4F-BCE1-4F922F15C1F9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75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Vapor Trail</vt:lpstr>
      <vt:lpstr>Topic 1Collaborative PowerPoint Presentation</vt:lpstr>
      <vt:lpstr>PROMPT: Explain how the learning sciences perspective informs UDL. </vt:lpstr>
      <vt:lpstr>PROMPT: Determine specific research in the learning sciences that reduces barriers in the learning process.</vt:lpstr>
      <vt:lpstr>PROMPT: Discuss the ways shifting the focus from fixed learning styles to learning preferences can inform teaching practices and improve student learning experiences.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PowerPoint Presentation</dc:title>
  <dc:creator>Hutton, Kelli J</dc:creator>
  <cp:lastModifiedBy>Hutton, Kelli J</cp:lastModifiedBy>
  <cp:revision>4</cp:revision>
  <dcterms:created xsi:type="dcterms:W3CDTF">2021-06-30T18:22:47Z</dcterms:created>
  <dcterms:modified xsi:type="dcterms:W3CDTF">2025-05-28T16:40:09Z</dcterms:modified>
</cp:coreProperties>
</file>