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27954-EAEA-284B-7F49-452C750F4146}" v="33" dt="2024-06-03T16:21:22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4"/>
    <p:restoredTop sz="96327"/>
  </p:normalViewPr>
  <p:slideViewPr>
    <p:cSldViewPr snapToGrid="0">
      <p:cViewPr varScale="1">
        <p:scale>
          <a:sx n="123" d="100"/>
          <a:sy n="123" d="100"/>
        </p:scale>
        <p:origin x="496" y="24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EB707-B8AB-41FE-A7AB-9EC0A2FD64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80DC84-CB18-46DE-B4CE-26C3360549E6}">
      <dgm:prSet/>
      <dgm:spPr/>
      <dgm:t>
        <a:bodyPr/>
        <a:lstStyle/>
        <a:p>
          <a:r>
            <a:rPr lang="en-US"/>
            <a:t>Ecosystem </a:t>
          </a:r>
        </a:p>
      </dgm:t>
    </dgm:pt>
    <dgm:pt modelId="{F9DC8E83-5FB7-4537-B149-B2278494FA33}" type="parTrans" cxnId="{C465D79A-B5E7-4C6F-A7E1-B85DFF511443}">
      <dgm:prSet/>
      <dgm:spPr/>
      <dgm:t>
        <a:bodyPr/>
        <a:lstStyle/>
        <a:p>
          <a:endParaRPr lang="en-US"/>
        </a:p>
      </dgm:t>
    </dgm:pt>
    <dgm:pt modelId="{3FE8F215-21D6-457F-8284-CF360A2931A7}" type="sibTrans" cxnId="{C465D79A-B5E7-4C6F-A7E1-B85DFF511443}">
      <dgm:prSet/>
      <dgm:spPr/>
      <dgm:t>
        <a:bodyPr/>
        <a:lstStyle/>
        <a:p>
          <a:endParaRPr lang="en-US"/>
        </a:p>
      </dgm:t>
    </dgm:pt>
    <dgm:pt modelId="{16994446-8237-4B46-9752-2D17B7D7F506}">
      <dgm:prSet/>
      <dgm:spPr/>
      <dgm:t>
        <a:bodyPr/>
        <a:lstStyle/>
        <a:p>
          <a:r>
            <a:rPr lang="en-US"/>
            <a:t>Biome </a:t>
          </a:r>
        </a:p>
      </dgm:t>
    </dgm:pt>
    <dgm:pt modelId="{3B6CED30-6706-4EE3-9F3A-A3B297EE2032}" type="parTrans" cxnId="{70ECBD89-D30B-4E3B-814B-3DF0B6F1A119}">
      <dgm:prSet/>
      <dgm:spPr/>
      <dgm:t>
        <a:bodyPr/>
        <a:lstStyle/>
        <a:p>
          <a:endParaRPr lang="en-US"/>
        </a:p>
      </dgm:t>
    </dgm:pt>
    <dgm:pt modelId="{1D467409-90AF-4031-979A-B14CB9D34D7A}" type="sibTrans" cxnId="{70ECBD89-D30B-4E3B-814B-3DF0B6F1A119}">
      <dgm:prSet/>
      <dgm:spPr/>
      <dgm:t>
        <a:bodyPr/>
        <a:lstStyle/>
        <a:p>
          <a:endParaRPr lang="en-US"/>
        </a:p>
      </dgm:t>
    </dgm:pt>
    <dgm:pt modelId="{CF26D60D-DAD0-4AA2-BE56-444E98386130}">
      <dgm:prSet/>
      <dgm:spPr/>
      <dgm:t>
        <a:bodyPr/>
        <a:lstStyle/>
        <a:p>
          <a:r>
            <a:rPr lang="en-US"/>
            <a:t>Conservation </a:t>
          </a:r>
        </a:p>
      </dgm:t>
    </dgm:pt>
    <dgm:pt modelId="{1270C8E4-6BA9-43B1-B532-0C59CAED3CC0}" type="parTrans" cxnId="{E48AD18A-3E5A-47DA-A9CD-97148A849803}">
      <dgm:prSet/>
      <dgm:spPr/>
      <dgm:t>
        <a:bodyPr/>
        <a:lstStyle/>
        <a:p>
          <a:endParaRPr lang="en-US"/>
        </a:p>
      </dgm:t>
    </dgm:pt>
    <dgm:pt modelId="{9BC8598E-C3BE-4C65-8632-E457707FE9E7}" type="sibTrans" cxnId="{E48AD18A-3E5A-47DA-A9CD-97148A849803}">
      <dgm:prSet/>
      <dgm:spPr/>
      <dgm:t>
        <a:bodyPr/>
        <a:lstStyle/>
        <a:p>
          <a:endParaRPr lang="en-US"/>
        </a:p>
      </dgm:t>
    </dgm:pt>
    <dgm:pt modelId="{ED5E6183-36E6-4D18-91C9-44925C2C3A2E}">
      <dgm:prSet/>
      <dgm:spPr/>
      <dgm:t>
        <a:bodyPr/>
        <a:lstStyle/>
        <a:p>
          <a:r>
            <a:rPr lang="en-US"/>
            <a:t>Endangered species </a:t>
          </a:r>
        </a:p>
      </dgm:t>
    </dgm:pt>
    <dgm:pt modelId="{029ED32F-B79B-4E03-A42D-FD96A12EBD99}" type="parTrans" cxnId="{98F77A38-214C-4C0B-8BB6-9379E8E2F3D6}">
      <dgm:prSet/>
      <dgm:spPr/>
      <dgm:t>
        <a:bodyPr/>
        <a:lstStyle/>
        <a:p>
          <a:endParaRPr lang="en-US"/>
        </a:p>
      </dgm:t>
    </dgm:pt>
    <dgm:pt modelId="{41CEDFB6-7355-4FF7-9231-44CA25C3DFDC}" type="sibTrans" cxnId="{98F77A38-214C-4C0B-8BB6-9379E8E2F3D6}">
      <dgm:prSet/>
      <dgm:spPr/>
      <dgm:t>
        <a:bodyPr/>
        <a:lstStyle/>
        <a:p>
          <a:endParaRPr lang="en-US"/>
        </a:p>
      </dgm:t>
    </dgm:pt>
    <dgm:pt modelId="{93C3C0D3-A57F-4D75-B845-A47CAEFAC3AC}" type="pres">
      <dgm:prSet presAssocID="{2F4EB707-B8AB-41FE-A7AB-9EC0A2FD6490}" presName="root" presStyleCnt="0">
        <dgm:presLayoutVars>
          <dgm:dir/>
          <dgm:resizeHandles val="exact"/>
        </dgm:presLayoutVars>
      </dgm:prSet>
      <dgm:spPr/>
    </dgm:pt>
    <dgm:pt modelId="{18BB2FD5-0EAB-4457-8B0A-5CE316B30B6B}" type="pres">
      <dgm:prSet presAssocID="{BA80DC84-CB18-46DE-B4CE-26C3360549E6}" presName="compNode" presStyleCnt="0"/>
      <dgm:spPr/>
    </dgm:pt>
    <dgm:pt modelId="{F1717843-3514-4D71-A54D-90E94BA1C1C6}" type="pres">
      <dgm:prSet presAssocID="{BA80DC84-CB18-46DE-B4CE-26C3360549E6}" presName="bgRect" presStyleLbl="bgShp" presStyleIdx="0" presStyleCnt="4"/>
      <dgm:spPr/>
    </dgm:pt>
    <dgm:pt modelId="{CC9383C4-DDE1-424D-BD0D-217E16997B07}" type="pres">
      <dgm:prSet presAssocID="{BA80DC84-CB18-46DE-B4CE-26C3360549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 logo"/>
        </a:ext>
      </dgm:extLst>
    </dgm:pt>
    <dgm:pt modelId="{62DD373F-5D66-4B98-A7D1-EBF9B1B125C9}" type="pres">
      <dgm:prSet presAssocID="{BA80DC84-CB18-46DE-B4CE-26C3360549E6}" presName="spaceRect" presStyleCnt="0"/>
      <dgm:spPr/>
    </dgm:pt>
    <dgm:pt modelId="{D9677145-B97D-4E90-936E-7B9FDB016F7D}" type="pres">
      <dgm:prSet presAssocID="{BA80DC84-CB18-46DE-B4CE-26C3360549E6}" presName="parTx" presStyleLbl="revTx" presStyleIdx="0" presStyleCnt="4">
        <dgm:presLayoutVars>
          <dgm:chMax val="0"/>
          <dgm:chPref val="0"/>
        </dgm:presLayoutVars>
      </dgm:prSet>
      <dgm:spPr/>
    </dgm:pt>
    <dgm:pt modelId="{60A69E60-4C3F-45AA-BA84-25F3B91678C9}" type="pres">
      <dgm:prSet presAssocID="{3FE8F215-21D6-457F-8284-CF360A2931A7}" presName="sibTrans" presStyleCnt="0"/>
      <dgm:spPr/>
    </dgm:pt>
    <dgm:pt modelId="{81D46395-16AE-4C1C-B23A-34AA6FFEEA61}" type="pres">
      <dgm:prSet presAssocID="{16994446-8237-4B46-9752-2D17B7D7F506}" presName="compNode" presStyleCnt="0"/>
      <dgm:spPr/>
    </dgm:pt>
    <dgm:pt modelId="{4877284F-EADB-405E-88E7-86BEA4F041AE}" type="pres">
      <dgm:prSet presAssocID="{16994446-8237-4B46-9752-2D17B7D7F506}" presName="bgRect" presStyleLbl="bgShp" presStyleIdx="1" presStyleCnt="4"/>
      <dgm:spPr/>
    </dgm:pt>
    <dgm:pt modelId="{B99F163A-BD1E-4793-8823-5D1AC7643784}" type="pres">
      <dgm:prSet presAssocID="{16994446-8237-4B46-9752-2D17B7D7F5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ert scene logo"/>
        </a:ext>
      </dgm:extLst>
    </dgm:pt>
    <dgm:pt modelId="{B1F9401B-0F84-477D-8692-81AD93A7C1B9}" type="pres">
      <dgm:prSet presAssocID="{16994446-8237-4B46-9752-2D17B7D7F506}" presName="spaceRect" presStyleCnt="0"/>
      <dgm:spPr/>
    </dgm:pt>
    <dgm:pt modelId="{9866E1C9-C390-44B2-80AC-6F1F0A733566}" type="pres">
      <dgm:prSet presAssocID="{16994446-8237-4B46-9752-2D17B7D7F506}" presName="parTx" presStyleLbl="revTx" presStyleIdx="1" presStyleCnt="4">
        <dgm:presLayoutVars>
          <dgm:chMax val="0"/>
          <dgm:chPref val="0"/>
        </dgm:presLayoutVars>
      </dgm:prSet>
      <dgm:spPr/>
    </dgm:pt>
    <dgm:pt modelId="{8EC29A11-3FCB-4AC4-82AF-59A7E4F22B0A}" type="pres">
      <dgm:prSet presAssocID="{1D467409-90AF-4031-979A-B14CB9D34D7A}" presName="sibTrans" presStyleCnt="0"/>
      <dgm:spPr/>
    </dgm:pt>
    <dgm:pt modelId="{485448C9-EDEE-49E2-9BBE-200810621A81}" type="pres">
      <dgm:prSet presAssocID="{CF26D60D-DAD0-4AA2-BE56-444E98386130}" presName="compNode" presStyleCnt="0"/>
      <dgm:spPr/>
    </dgm:pt>
    <dgm:pt modelId="{A7FC27F7-F087-4890-A79A-4AC6A373D4F7}" type="pres">
      <dgm:prSet presAssocID="{CF26D60D-DAD0-4AA2-BE56-444E98386130}" presName="bgRect" presStyleLbl="bgShp" presStyleIdx="2" presStyleCnt="4"/>
      <dgm:spPr/>
    </dgm:pt>
    <dgm:pt modelId="{9CAF4DA9-7A0E-4E3B-AA8D-7ACE30406920}" type="pres">
      <dgm:prSet presAssocID="{CF26D60D-DAD0-4AA2-BE56-444E983861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 logo"/>
        </a:ext>
      </dgm:extLst>
    </dgm:pt>
    <dgm:pt modelId="{0C8557B1-FFE9-49E0-8183-BA82D14611DA}" type="pres">
      <dgm:prSet presAssocID="{CF26D60D-DAD0-4AA2-BE56-444E98386130}" presName="spaceRect" presStyleCnt="0"/>
      <dgm:spPr/>
    </dgm:pt>
    <dgm:pt modelId="{79BE7D63-98A6-4FD7-B2AF-C2C9209CC5EA}" type="pres">
      <dgm:prSet presAssocID="{CF26D60D-DAD0-4AA2-BE56-444E98386130}" presName="parTx" presStyleLbl="revTx" presStyleIdx="2" presStyleCnt="4">
        <dgm:presLayoutVars>
          <dgm:chMax val="0"/>
          <dgm:chPref val="0"/>
        </dgm:presLayoutVars>
      </dgm:prSet>
      <dgm:spPr/>
    </dgm:pt>
    <dgm:pt modelId="{B2BEB54E-A060-4B97-A051-1A56F95088AA}" type="pres">
      <dgm:prSet presAssocID="{9BC8598E-C3BE-4C65-8632-E457707FE9E7}" presName="sibTrans" presStyleCnt="0"/>
      <dgm:spPr/>
    </dgm:pt>
    <dgm:pt modelId="{F1993E20-FB38-4FF1-B3E7-36CA30FBB4CD}" type="pres">
      <dgm:prSet presAssocID="{ED5E6183-36E6-4D18-91C9-44925C2C3A2E}" presName="compNode" presStyleCnt="0"/>
      <dgm:spPr/>
    </dgm:pt>
    <dgm:pt modelId="{EEFD5D26-54A7-448C-BFE6-E3D9D0DE4ED5}" type="pres">
      <dgm:prSet presAssocID="{ED5E6183-36E6-4D18-91C9-44925C2C3A2E}" presName="bgRect" presStyleLbl="bgShp" presStyleIdx="3" presStyleCnt="4"/>
      <dgm:spPr/>
    </dgm:pt>
    <dgm:pt modelId="{C7A4CF2A-FE98-43FB-9FDC-EF8C1F709228}" type="pres">
      <dgm:prSet presAssocID="{ED5E6183-36E6-4D18-91C9-44925C2C3A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phant logo"/>
        </a:ext>
      </dgm:extLst>
    </dgm:pt>
    <dgm:pt modelId="{789D5F97-1773-4696-A725-9343663CB2B9}" type="pres">
      <dgm:prSet presAssocID="{ED5E6183-36E6-4D18-91C9-44925C2C3A2E}" presName="spaceRect" presStyleCnt="0"/>
      <dgm:spPr/>
    </dgm:pt>
    <dgm:pt modelId="{C5C9949B-1557-4AA1-B929-A6CA7C26563C}" type="pres">
      <dgm:prSet presAssocID="{ED5E6183-36E6-4D18-91C9-44925C2C3A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234CE2B-E674-4D4C-AB6A-4A01C2EDBC5A}" type="presOf" srcId="{2F4EB707-B8AB-41FE-A7AB-9EC0A2FD6490}" destId="{93C3C0D3-A57F-4D75-B845-A47CAEFAC3AC}" srcOrd="0" destOrd="0" presId="urn:microsoft.com/office/officeart/2018/2/layout/IconVerticalSolidList"/>
    <dgm:cxn modelId="{A46ED133-235E-478D-BAAB-66B559843395}" type="presOf" srcId="{16994446-8237-4B46-9752-2D17B7D7F506}" destId="{9866E1C9-C390-44B2-80AC-6F1F0A733566}" srcOrd="0" destOrd="0" presId="urn:microsoft.com/office/officeart/2018/2/layout/IconVerticalSolidList"/>
    <dgm:cxn modelId="{98F77A38-214C-4C0B-8BB6-9379E8E2F3D6}" srcId="{2F4EB707-B8AB-41FE-A7AB-9EC0A2FD6490}" destId="{ED5E6183-36E6-4D18-91C9-44925C2C3A2E}" srcOrd="3" destOrd="0" parTransId="{029ED32F-B79B-4E03-A42D-FD96A12EBD99}" sibTransId="{41CEDFB6-7355-4FF7-9231-44CA25C3DFDC}"/>
    <dgm:cxn modelId="{02149E72-5D82-4EFC-ABD3-8E306949EE8F}" type="presOf" srcId="{ED5E6183-36E6-4D18-91C9-44925C2C3A2E}" destId="{C5C9949B-1557-4AA1-B929-A6CA7C26563C}" srcOrd="0" destOrd="0" presId="urn:microsoft.com/office/officeart/2018/2/layout/IconVerticalSolidList"/>
    <dgm:cxn modelId="{70ECBD89-D30B-4E3B-814B-3DF0B6F1A119}" srcId="{2F4EB707-B8AB-41FE-A7AB-9EC0A2FD6490}" destId="{16994446-8237-4B46-9752-2D17B7D7F506}" srcOrd="1" destOrd="0" parTransId="{3B6CED30-6706-4EE3-9F3A-A3B297EE2032}" sibTransId="{1D467409-90AF-4031-979A-B14CB9D34D7A}"/>
    <dgm:cxn modelId="{E48AD18A-3E5A-47DA-A9CD-97148A849803}" srcId="{2F4EB707-B8AB-41FE-A7AB-9EC0A2FD6490}" destId="{CF26D60D-DAD0-4AA2-BE56-444E98386130}" srcOrd="2" destOrd="0" parTransId="{1270C8E4-6BA9-43B1-B532-0C59CAED3CC0}" sibTransId="{9BC8598E-C3BE-4C65-8632-E457707FE9E7}"/>
    <dgm:cxn modelId="{C465D79A-B5E7-4C6F-A7E1-B85DFF511443}" srcId="{2F4EB707-B8AB-41FE-A7AB-9EC0A2FD6490}" destId="{BA80DC84-CB18-46DE-B4CE-26C3360549E6}" srcOrd="0" destOrd="0" parTransId="{F9DC8E83-5FB7-4537-B149-B2278494FA33}" sibTransId="{3FE8F215-21D6-457F-8284-CF360A2931A7}"/>
    <dgm:cxn modelId="{21C587A6-0FBF-4C71-9BBF-A84D0DC807DE}" type="presOf" srcId="{CF26D60D-DAD0-4AA2-BE56-444E98386130}" destId="{79BE7D63-98A6-4FD7-B2AF-C2C9209CC5EA}" srcOrd="0" destOrd="0" presId="urn:microsoft.com/office/officeart/2018/2/layout/IconVerticalSolidList"/>
    <dgm:cxn modelId="{50538AD5-062A-4A27-9CCE-CEBF218AEFF4}" type="presOf" srcId="{BA80DC84-CB18-46DE-B4CE-26C3360549E6}" destId="{D9677145-B97D-4E90-936E-7B9FDB016F7D}" srcOrd="0" destOrd="0" presId="urn:microsoft.com/office/officeart/2018/2/layout/IconVerticalSolidList"/>
    <dgm:cxn modelId="{9DF57CE4-6259-4D9B-8C2D-E61778AA34C5}" type="presParOf" srcId="{93C3C0D3-A57F-4D75-B845-A47CAEFAC3AC}" destId="{18BB2FD5-0EAB-4457-8B0A-5CE316B30B6B}" srcOrd="0" destOrd="0" presId="urn:microsoft.com/office/officeart/2018/2/layout/IconVerticalSolidList"/>
    <dgm:cxn modelId="{EF7AF132-ED9E-43F4-893F-EAFBE86E4BE6}" type="presParOf" srcId="{18BB2FD5-0EAB-4457-8B0A-5CE316B30B6B}" destId="{F1717843-3514-4D71-A54D-90E94BA1C1C6}" srcOrd="0" destOrd="0" presId="urn:microsoft.com/office/officeart/2018/2/layout/IconVerticalSolidList"/>
    <dgm:cxn modelId="{465189F1-013B-43F8-B202-E307CBB8DDEC}" type="presParOf" srcId="{18BB2FD5-0EAB-4457-8B0A-5CE316B30B6B}" destId="{CC9383C4-DDE1-424D-BD0D-217E16997B07}" srcOrd="1" destOrd="0" presId="urn:microsoft.com/office/officeart/2018/2/layout/IconVerticalSolidList"/>
    <dgm:cxn modelId="{3F1F1890-1770-4E46-834D-540A90DD28E4}" type="presParOf" srcId="{18BB2FD5-0EAB-4457-8B0A-5CE316B30B6B}" destId="{62DD373F-5D66-4B98-A7D1-EBF9B1B125C9}" srcOrd="2" destOrd="0" presId="urn:microsoft.com/office/officeart/2018/2/layout/IconVerticalSolidList"/>
    <dgm:cxn modelId="{3666E52B-132B-4D63-BA1F-5DD83AB79374}" type="presParOf" srcId="{18BB2FD5-0EAB-4457-8B0A-5CE316B30B6B}" destId="{D9677145-B97D-4E90-936E-7B9FDB016F7D}" srcOrd="3" destOrd="0" presId="urn:microsoft.com/office/officeart/2018/2/layout/IconVerticalSolidList"/>
    <dgm:cxn modelId="{A818E774-F429-43F4-92F8-FE38A079A22E}" type="presParOf" srcId="{93C3C0D3-A57F-4D75-B845-A47CAEFAC3AC}" destId="{60A69E60-4C3F-45AA-BA84-25F3B91678C9}" srcOrd="1" destOrd="0" presId="urn:microsoft.com/office/officeart/2018/2/layout/IconVerticalSolidList"/>
    <dgm:cxn modelId="{63F453C5-DBE6-4B1F-8996-60C85C66838E}" type="presParOf" srcId="{93C3C0D3-A57F-4D75-B845-A47CAEFAC3AC}" destId="{81D46395-16AE-4C1C-B23A-34AA6FFEEA61}" srcOrd="2" destOrd="0" presId="urn:microsoft.com/office/officeart/2018/2/layout/IconVerticalSolidList"/>
    <dgm:cxn modelId="{81B29464-477B-49AF-B3BB-B65484BD503B}" type="presParOf" srcId="{81D46395-16AE-4C1C-B23A-34AA6FFEEA61}" destId="{4877284F-EADB-405E-88E7-86BEA4F041AE}" srcOrd="0" destOrd="0" presId="urn:microsoft.com/office/officeart/2018/2/layout/IconVerticalSolidList"/>
    <dgm:cxn modelId="{CBD1A9FC-FE2C-417D-B713-FA1F2124001E}" type="presParOf" srcId="{81D46395-16AE-4C1C-B23A-34AA6FFEEA61}" destId="{B99F163A-BD1E-4793-8823-5D1AC7643784}" srcOrd="1" destOrd="0" presId="urn:microsoft.com/office/officeart/2018/2/layout/IconVerticalSolidList"/>
    <dgm:cxn modelId="{DC1AE57F-EFB8-4C18-B991-B57EF0841A24}" type="presParOf" srcId="{81D46395-16AE-4C1C-B23A-34AA6FFEEA61}" destId="{B1F9401B-0F84-477D-8692-81AD93A7C1B9}" srcOrd="2" destOrd="0" presId="urn:microsoft.com/office/officeart/2018/2/layout/IconVerticalSolidList"/>
    <dgm:cxn modelId="{A44868FA-84CF-4B18-912E-5245ED9E06AA}" type="presParOf" srcId="{81D46395-16AE-4C1C-B23A-34AA6FFEEA61}" destId="{9866E1C9-C390-44B2-80AC-6F1F0A733566}" srcOrd="3" destOrd="0" presId="urn:microsoft.com/office/officeart/2018/2/layout/IconVerticalSolidList"/>
    <dgm:cxn modelId="{95CF567A-2FC1-4CAC-A320-24E84B4E4649}" type="presParOf" srcId="{93C3C0D3-A57F-4D75-B845-A47CAEFAC3AC}" destId="{8EC29A11-3FCB-4AC4-82AF-59A7E4F22B0A}" srcOrd="3" destOrd="0" presId="urn:microsoft.com/office/officeart/2018/2/layout/IconVerticalSolidList"/>
    <dgm:cxn modelId="{775C3AAC-0202-433F-83B7-BC08F8495427}" type="presParOf" srcId="{93C3C0D3-A57F-4D75-B845-A47CAEFAC3AC}" destId="{485448C9-EDEE-49E2-9BBE-200810621A81}" srcOrd="4" destOrd="0" presId="urn:microsoft.com/office/officeart/2018/2/layout/IconVerticalSolidList"/>
    <dgm:cxn modelId="{69464418-85B9-496A-BB10-C97DA955004F}" type="presParOf" srcId="{485448C9-EDEE-49E2-9BBE-200810621A81}" destId="{A7FC27F7-F087-4890-A79A-4AC6A373D4F7}" srcOrd="0" destOrd="0" presId="urn:microsoft.com/office/officeart/2018/2/layout/IconVerticalSolidList"/>
    <dgm:cxn modelId="{4207EFDE-3302-4AD9-BDA7-7A8B89E98EC2}" type="presParOf" srcId="{485448C9-EDEE-49E2-9BBE-200810621A81}" destId="{9CAF4DA9-7A0E-4E3B-AA8D-7ACE30406920}" srcOrd="1" destOrd="0" presId="urn:microsoft.com/office/officeart/2018/2/layout/IconVerticalSolidList"/>
    <dgm:cxn modelId="{3C2F503D-DA5B-4A8D-9A7C-51E57C3F283F}" type="presParOf" srcId="{485448C9-EDEE-49E2-9BBE-200810621A81}" destId="{0C8557B1-FFE9-49E0-8183-BA82D14611DA}" srcOrd="2" destOrd="0" presId="urn:microsoft.com/office/officeart/2018/2/layout/IconVerticalSolidList"/>
    <dgm:cxn modelId="{EFD01859-FC43-4AFF-BF32-C129780499D7}" type="presParOf" srcId="{485448C9-EDEE-49E2-9BBE-200810621A81}" destId="{79BE7D63-98A6-4FD7-B2AF-C2C9209CC5EA}" srcOrd="3" destOrd="0" presId="urn:microsoft.com/office/officeart/2018/2/layout/IconVerticalSolidList"/>
    <dgm:cxn modelId="{4A3D54A3-9724-43A2-B454-F94BDD7B7661}" type="presParOf" srcId="{93C3C0D3-A57F-4D75-B845-A47CAEFAC3AC}" destId="{B2BEB54E-A060-4B97-A051-1A56F95088AA}" srcOrd="5" destOrd="0" presId="urn:microsoft.com/office/officeart/2018/2/layout/IconVerticalSolidList"/>
    <dgm:cxn modelId="{EBCC4EB8-504E-4AEF-869A-9C63819E98DE}" type="presParOf" srcId="{93C3C0D3-A57F-4D75-B845-A47CAEFAC3AC}" destId="{F1993E20-FB38-4FF1-B3E7-36CA30FBB4CD}" srcOrd="6" destOrd="0" presId="urn:microsoft.com/office/officeart/2018/2/layout/IconVerticalSolidList"/>
    <dgm:cxn modelId="{E1C62161-810A-4A49-8F86-62547236890F}" type="presParOf" srcId="{F1993E20-FB38-4FF1-B3E7-36CA30FBB4CD}" destId="{EEFD5D26-54A7-448C-BFE6-E3D9D0DE4ED5}" srcOrd="0" destOrd="0" presId="urn:microsoft.com/office/officeart/2018/2/layout/IconVerticalSolidList"/>
    <dgm:cxn modelId="{4C2FC126-F5E0-4014-8631-E6CEF48478C0}" type="presParOf" srcId="{F1993E20-FB38-4FF1-B3E7-36CA30FBB4CD}" destId="{C7A4CF2A-FE98-43FB-9FDC-EF8C1F709228}" srcOrd="1" destOrd="0" presId="urn:microsoft.com/office/officeart/2018/2/layout/IconVerticalSolidList"/>
    <dgm:cxn modelId="{165FDE41-0A7D-4405-9621-E55A026477C0}" type="presParOf" srcId="{F1993E20-FB38-4FF1-B3E7-36CA30FBB4CD}" destId="{789D5F97-1773-4696-A725-9343663CB2B9}" srcOrd="2" destOrd="0" presId="urn:microsoft.com/office/officeart/2018/2/layout/IconVerticalSolidList"/>
    <dgm:cxn modelId="{1C87A59C-0B08-473C-AF15-7DA910A1C3B8}" type="presParOf" srcId="{F1993E20-FB38-4FF1-B3E7-36CA30FBB4CD}" destId="{C5C9949B-1557-4AA1-B929-A6CA7C2656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733F0-F6CC-4618-A236-04217296373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662DB2-8ADF-4067-B999-0519C817823D}">
      <dgm:prSet/>
      <dgm:spPr/>
      <dgm:t>
        <a:bodyPr/>
        <a:lstStyle/>
        <a:p>
          <a:pPr rtl="0"/>
          <a:r>
            <a:rPr lang="en-US" dirty="0"/>
            <a:t>Match animals to their biomes!</a:t>
          </a:r>
          <a:r>
            <a:rPr lang="en-US" dirty="0">
              <a:latin typeface="Sagona Book"/>
            </a:rPr>
            <a:t> </a:t>
          </a:r>
          <a:endParaRPr lang="en-US" dirty="0"/>
        </a:p>
      </dgm:t>
    </dgm:pt>
    <dgm:pt modelId="{A6B6A0B4-75CF-468C-BDEB-CB78CE1B4888}" type="parTrans" cxnId="{1D910FBD-D2E1-4BC1-86DC-EAA89E128D0A}">
      <dgm:prSet/>
      <dgm:spPr/>
      <dgm:t>
        <a:bodyPr/>
        <a:lstStyle/>
        <a:p>
          <a:endParaRPr lang="en-US"/>
        </a:p>
      </dgm:t>
    </dgm:pt>
    <dgm:pt modelId="{4247118B-1466-46CA-9AFF-40442835149A}" type="sibTrans" cxnId="{1D910FBD-D2E1-4BC1-86DC-EAA89E128D0A}">
      <dgm:prSet/>
      <dgm:spPr/>
      <dgm:t>
        <a:bodyPr/>
        <a:lstStyle/>
        <a:p>
          <a:endParaRPr lang="en-US"/>
        </a:p>
      </dgm:t>
    </dgm:pt>
    <dgm:pt modelId="{3BE949BA-95A1-4ED6-B566-23271AAEACBC}">
      <dgm:prSet/>
      <dgm:spPr/>
      <dgm:t>
        <a:bodyPr/>
        <a:lstStyle/>
        <a:p>
          <a:pPr rtl="0"/>
          <a:r>
            <a:rPr lang="en-US" dirty="0">
              <a:latin typeface="Sagona Book"/>
            </a:rPr>
            <a:t> Make a mini biome! </a:t>
          </a:r>
          <a:endParaRPr lang="en-US" dirty="0"/>
        </a:p>
      </dgm:t>
    </dgm:pt>
    <dgm:pt modelId="{32BD5139-02D0-4E11-837F-6EC4344F2ABB}" type="parTrans" cxnId="{64446F36-59DA-43FE-AE55-DD4C0AA71133}">
      <dgm:prSet/>
      <dgm:spPr/>
      <dgm:t>
        <a:bodyPr/>
        <a:lstStyle/>
        <a:p>
          <a:endParaRPr lang="en-US"/>
        </a:p>
      </dgm:t>
    </dgm:pt>
    <dgm:pt modelId="{B90D0D9E-3169-431A-8A79-F2EB9B435AED}" type="sibTrans" cxnId="{64446F36-59DA-43FE-AE55-DD4C0AA71133}">
      <dgm:prSet/>
      <dgm:spPr/>
      <dgm:t>
        <a:bodyPr/>
        <a:lstStyle/>
        <a:p>
          <a:endParaRPr lang="en-US"/>
        </a:p>
      </dgm:t>
    </dgm:pt>
    <dgm:pt modelId="{2DF88D19-7719-41F0-ABFE-AC660858A20F}" type="pres">
      <dgm:prSet presAssocID="{0C7733F0-F6CC-4618-A236-04217296373D}" presName="root" presStyleCnt="0">
        <dgm:presLayoutVars>
          <dgm:dir/>
          <dgm:resizeHandles val="exact"/>
        </dgm:presLayoutVars>
      </dgm:prSet>
      <dgm:spPr/>
    </dgm:pt>
    <dgm:pt modelId="{132A8087-139C-4733-B9F1-0A90E4EB5291}" type="pres">
      <dgm:prSet presAssocID="{F3662DB2-8ADF-4067-B999-0519C817823D}" presName="compNode" presStyleCnt="0"/>
      <dgm:spPr/>
    </dgm:pt>
    <dgm:pt modelId="{90CB9B13-D2CB-4956-A515-4417826F17CE}" type="pres">
      <dgm:prSet presAssocID="{F3662DB2-8ADF-4067-B999-0519C81782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og"/>
        </a:ext>
      </dgm:extLst>
    </dgm:pt>
    <dgm:pt modelId="{A7429AC6-D231-42FF-A549-A25368B3E594}" type="pres">
      <dgm:prSet presAssocID="{F3662DB2-8ADF-4067-B999-0519C817823D}" presName="spaceRect" presStyleCnt="0"/>
      <dgm:spPr/>
    </dgm:pt>
    <dgm:pt modelId="{26CA8005-79A3-4C49-B7ED-66D604D1DE33}" type="pres">
      <dgm:prSet presAssocID="{F3662DB2-8ADF-4067-B999-0519C817823D}" presName="textRect" presStyleLbl="revTx" presStyleIdx="0" presStyleCnt="2">
        <dgm:presLayoutVars>
          <dgm:chMax val="1"/>
          <dgm:chPref val="1"/>
        </dgm:presLayoutVars>
      </dgm:prSet>
      <dgm:spPr/>
    </dgm:pt>
    <dgm:pt modelId="{0C626907-F767-4DB4-977C-98D2AAB11363}" type="pres">
      <dgm:prSet presAssocID="{4247118B-1466-46CA-9AFF-40442835149A}" presName="sibTrans" presStyleCnt="0"/>
      <dgm:spPr/>
    </dgm:pt>
    <dgm:pt modelId="{D87F9E4F-BBBA-4686-93BA-4D47A2034CDB}" type="pres">
      <dgm:prSet presAssocID="{3BE949BA-95A1-4ED6-B566-23271AAEACBC}" presName="compNode" presStyleCnt="0"/>
      <dgm:spPr/>
    </dgm:pt>
    <dgm:pt modelId="{CC0FF442-F608-422B-8D89-637BFAB9E04D}" type="pres">
      <dgm:prSet presAssocID="{3BE949BA-95A1-4ED6-B566-23271AAEAC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4D6C60B9-7A6C-4C8E-9DFA-467986E4A344}" type="pres">
      <dgm:prSet presAssocID="{3BE949BA-95A1-4ED6-B566-23271AAEACBC}" presName="spaceRect" presStyleCnt="0"/>
      <dgm:spPr/>
    </dgm:pt>
    <dgm:pt modelId="{DEE54A9B-45D1-4E8F-86EE-961BD0D58878}" type="pres">
      <dgm:prSet presAssocID="{3BE949BA-95A1-4ED6-B566-23271AAEACB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4446F36-59DA-43FE-AE55-DD4C0AA71133}" srcId="{0C7733F0-F6CC-4618-A236-04217296373D}" destId="{3BE949BA-95A1-4ED6-B566-23271AAEACBC}" srcOrd="1" destOrd="0" parTransId="{32BD5139-02D0-4E11-837F-6EC4344F2ABB}" sibTransId="{B90D0D9E-3169-431A-8A79-F2EB9B435AED}"/>
    <dgm:cxn modelId="{EDCC3F4A-6DFE-43CD-BBF4-4EAC9E40C59E}" type="presOf" srcId="{0C7733F0-F6CC-4618-A236-04217296373D}" destId="{2DF88D19-7719-41F0-ABFE-AC660858A20F}" srcOrd="0" destOrd="0" presId="urn:microsoft.com/office/officeart/2018/2/layout/IconLabelList"/>
    <dgm:cxn modelId="{1D910FBD-D2E1-4BC1-86DC-EAA89E128D0A}" srcId="{0C7733F0-F6CC-4618-A236-04217296373D}" destId="{F3662DB2-8ADF-4067-B999-0519C817823D}" srcOrd="0" destOrd="0" parTransId="{A6B6A0B4-75CF-468C-BDEB-CB78CE1B4888}" sibTransId="{4247118B-1466-46CA-9AFF-40442835149A}"/>
    <dgm:cxn modelId="{392F44C2-1FEA-45CC-99D3-CAED83976B3F}" type="presOf" srcId="{3BE949BA-95A1-4ED6-B566-23271AAEACBC}" destId="{DEE54A9B-45D1-4E8F-86EE-961BD0D58878}" srcOrd="0" destOrd="0" presId="urn:microsoft.com/office/officeart/2018/2/layout/IconLabelList"/>
    <dgm:cxn modelId="{7B62ECE2-3007-4718-A357-9CD7441CF283}" type="presOf" srcId="{F3662DB2-8ADF-4067-B999-0519C817823D}" destId="{26CA8005-79A3-4C49-B7ED-66D604D1DE33}" srcOrd="0" destOrd="0" presId="urn:microsoft.com/office/officeart/2018/2/layout/IconLabelList"/>
    <dgm:cxn modelId="{64EBF6BD-1165-4C25-8145-8954EC9CB3AC}" type="presParOf" srcId="{2DF88D19-7719-41F0-ABFE-AC660858A20F}" destId="{132A8087-139C-4733-B9F1-0A90E4EB5291}" srcOrd="0" destOrd="0" presId="urn:microsoft.com/office/officeart/2018/2/layout/IconLabelList"/>
    <dgm:cxn modelId="{CD9D4F37-DFAA-407F-90B2-36359FB0A3F9}" type="presParOf" srcId="{132A8087-139C-4733-B9F1-0A90E4EB5291}" destId="{90CB9B13-D2CB-4956-A515-4417826F17CE}" srcOrd="0" destOrd="0" presId="urn:microsoft.com/office/officeart/2018/2/layout/IconLabelList"/>
    <dgm:cxn modelId="{7C027D81-9E9C-4758-ACEC-1081C8768921}" type="presParOf" srcId="{132A8087-139C-4733-B9F1-0A90E4EB5291}" destId="{A7429AC6-D231-42FF-A549-A25368B3E594}" srcOrd="1" destOrd="0" presId="urn:microsoft.com/office/officeart/2018/2/layout/IconLabelList"/>
    <dgm:cxn modelId="{7E16E187-B0C5-46F7-B5EE-64BD85D77CF2}" type="presParOf" srcId="{132A8087-139C-4733-B9F1-0A90E4EB5291}" destId="{26CA8005-79A3-4C49-B7ED-66D604D1DE33}" srcOrd="2" destOrd="0" presId="urn:microsoft.com/office/officeart/2018/2/layout/IconLabelList"/>
    <dgm:cxn modelId="{5B80989D-D3E9-4B43-8642-96AC18E410EC}" type="presParOf" srcId="{2DF88D19-7719-41F0-ABFE-AC660858A20F}" destId="{0C626907-F767-4DB4-977C-98D2AAB11363}" srcOrd="1" destOrd="0" presId="urn:microsoft.com/office/officeart/2018/2/layout/IconLabelList"/>
    <dgm:cxn modelId="{6D2805C9-9824-416A-9314-83FF9F0F2403}" type="presParOf" srcId="{2DF88D19-7719-41F0-ABFE-AC660858A20F}" destId="{D87F9E4F-BBBA-4686-93BA-4D47A2034CDB}" srcOrd="2" destOrd="0" presId="urn:microsoft.com/office/officeart/2018/2/layout/IconLabelList"/>
    <dgm:cxn modelId="{EC79BC18-B7F4-43B3-8CDD-EB53AD8FAFE4}" type="presParOf" srcId="{D87F9E4F-BBBA-4686-93BA-4D47A2034CDB}" destId="{CC0FF442-F608-422B-8D89-637BFAB9E04D}" srcOrd="0" destOrd="0" presId="urn:microsoft.com/office/officeart/2018/2/layout/IconLabelList"/>
    <dgm:cxn modelId="{C3AF7CF1-2096-45DF-8C41-FA5ECE39944E}" type="presParOf" srcId="{D87F9E4F-BBBA-4686-93BA-4D47A2034CDB}" destId="{4D6C60B9-7A6C-4C8E-9DFA-467986E4A344}" srcOrd="1" destOrd="0" presId="urn:microsoft.com/office/officeart/2018/2/layout/IconLabelList"/>
    <dgm:cxn modelId="{0F18AE26-228B-4F3D-AE14-746F4666D583}" type="presParOf" srcId="{D87F9E4F-BBBA-4686-93BA-4D47A2034CDB}" destId="{DEE54A9B-45D1-4E8F-86EE-961BD0D5887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17843-3514-4D71-A54D-90E94BA1C1C6}">
      <dsp:nvSpPr>
        <dsp:cNvPr id="0" name=""/>
        <dsp:cNvSpPr/>
      </dsp:nvSpPr>
      <dsp:spPr>
        <a:xfrm>
          <a:off x="0" y="2245"/>
          <a:ext cx="6188689" cy="1137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383C4-DDE1-424D-BD0D-217E16997B07}">
      <dsp:nvSpPr>
        <dsp:cNvPr id="0" name=""/>
        <dsp:cNvSpPr/>
      </dsp:nvSpPr>
      <dsp:spPr>
        <a:xfrm>
          <a:off x="344203" y="258264"/>
          <a:ext cx="625824" cy="625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77145-B97D-4E90-936E-7B9FDB016F7D}">
      <dsp:nvSpPr>
        <dsp:cNvPr id="0" name=""/>
        <dsp:cNvSpPr/>
      </dsp:nvSpPr>
      <dsp:spPr>
        <a:xfrm>
          <a:off x="1314230" y="2245"/>
          <a:ext cx="4874458" cy="113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24" tIns="120424" rIns="120424" bIns="1204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Ecosystem </a:t>
          </a:r>
        </a:p>
      </dsp:txBody>
      <dsp:txXfrm>
        <a:off x="1314230" y="2245"/>
        <a:ext cx="4874458" cy="1137862"/>
      </dsp:txXfrm>
    </dsp:sp>
    <dsp:sp modelId="{4877284F-EADB-405E-88E7-86BEA4F041AE}">
      <dsp:nvSpPr>
        <dsp:cNvPr id="0" name=""/>
        <dsp:cNvSpPr/>
      </dsp:nvSpPr>
      <dsp:spPr>
        <a:xfrm>
          <a:off x="0" y="1424572"/>
          <a:ext cx="6188689" cy="1137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F163A-BD1E-4793-8823-5D1AC7643784}">
      <dsp:nvSpPr>
        <dsp:cNvPr id="0" name=""/>
        <dsp:cNvSpPr/>
      </dsp:nvSpPr>
      <dsp:spPr>
        <a:xfrm>
          <a:off x="344203" y="1680591"/>
          <a:ext cx="625824" cy="625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6E1C9-C390-44B2-80AC-6F1F0A733566}">
      <dsp:nvSpPr>
        <dsp:cNvPr id="0" name=""/>
        <dsp:cNvSpPr/>
      </dsp:nvSpPr>
      <dsp:spPr>
        <a:xfrm>
          <a:off x="1314230" y="1424572"/>
          <a:ext cx="4874458" cy="113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24" tIns="120424" rIns="120424" bIns="1204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Biome </a:t>
          </a:r>
        </a:p>
      </dsp:txBody>
      <dsp:txXfrm>
        <a:off x="1314230" y="1424572"/>
        <a:ext cx="4874458" cy="1137862"/>
      </dsp:txXfrm>
    </dsp:sp>
    <dsp:sp modelId="{A7FC27F7-F087-4890-A79A-4AC6A373D4F7}">
      <dsp:nvSpPr>
        <dsp:cNvPr id="0" name=""/>
        <dsp:cNvSpPr/>
      </dsp:nvSpPr>
      <dsp:spPr>
        <a:xfrm>
          <a:off x="0" y="2846900"/>
          <a:ext cx="6188689" cy="1137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4DA9-7A0E-4E3B-AA8D-7ACE30406920}">
      <dsp:nvSpPr>
        <dsp:cNvPr id="0" name=""/>
        <dsp:cNvSpPr/>
      </dsp:nvSpPr>
      <dsp:spPr>
        <a:xfrm>
          <a:off x="344203" y="3102919"/>
          <a:ext cx="625824" cy="625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E7D63-98A6-4FD7-B2AF-C2C9209CC5EA}">
      <dsp:nvSpPr>
        <dsp:cNvPr id="0" name=""/>
        <dsp:cNvSpPr/>
      </dsp:nvSpPr>
      <dsp:spPr>
        <a:xfrm>
          <a:off x="1314230" y="2846900"/>
          <a:ext cx="4874458" cy="113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24" tIns="120424" rIns="120424" bIns="1204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Conservation </a:t>
          </a:r>
        </a:p>
      </dsp:txBody>
      <dsp:txXfrm>
        <a:off x="1314230" y="2846900"/>
        <a:ext cx="4874458" cy="1137862"/>
      </dsp:txXfrm>
    </dsp:sp>
    <dsp:sp modelId="{EEFD5D26-54A7-448C-BFE6-E3D9D0DE4ED5}">
      <dsp:nvSpPr>
        <dsp:cNvPr id="0" name=""/>
        <dsp:cNvSpPr/>
      </dsp:nvSpPr>
      <dsp:spPr>
        <a:xfrm>
          <a:off x="0" y="4269228"/>
          <a:ext cx="6188689" cy="1137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4CF2A-FE98-43FB-9FDC-EF8C1F709228}">
      <dsp:nvSpPr>
        <dsp:cNvPr id="0" name=""/>
        <dsp:cNvSpPr/>
      </dsp:nvSpPr>
      <dsp:spPr>
        <a:xfrm>
          <a:off x="344203" y="4525247"/>
          <a:ext cx="625824" cy="6258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949B-1557-4AA1-B929-A6CA7C26563C}">
      <dsp:nvSpPr>
        <dsp:cNvPr id="0" name=""/>
        <dsp:cNvSpPr/>
      </dsp:nvSpPr>
      <dsp:spPr>
        <a:xfrm>
          <a:off x="1314230" y="4269228"/>
          <a:ext cx="4874458" cy="113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24" tIns="120424" rIns="120424" bIns="1204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Endangered species </a:t>
          </a:r>
        </a:p>
      </dsp:txBody>
      <dsp:txXfrm>
        <a:off x="1314230" y="4269228"/>
        <a:ext cx="4874458" cy="1137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B9B13-D2CB-4956-A515-4417826F17CE}">
      <dsp:nvSpPr>
        <dsp:cNvPr id="0" name=""/>
        <dsp:cNvSpPr/>
      </dsp:nvSpPr>
      <dsp:spPr>
        <a:xfrm>
          <a:off x="1854162" y="22663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8005-79A3-4C49-B7ED-66D604D1DE33}">
      <dsp:nvSpPr>
        <dsp:cNvPr id="0" name=""/>
        <dsp:cNvSpPr/>
      </dsp:nvSpPr>
      <dsp:spPr>
        <a:xfrm>
          <a:off x="666162" y="26411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Match animals to their biomes!</a:t>
          </a:r>
          <a:r>
            <a:rPr lang="en-US" sz="2500" kern="1200" dirty="0">
              <a:latin typeface="Sagona Book"/>
            </a:rPr>
            <a:t> </a:t>
          </a:r>
          <a:endParaRPr lang="en-US" sz="2500" kern="1200" dirty="0"/>
        </a:p>
      </dsp:txBody>
      <dsp:txXfrm>
        <a:off x="666162" y="2641110"/>
        <a:ext cx="4320000" cy="720000"/>
      </dsp:txXfrm>
    </dsp:sp>
    <dsp:sp modelId="{CC0FF442-F608-422B-8D89-637BFAB9E04D}">
      <dsp:nvSpPr>
        <dsp:cNvPr id="0" name=""/>
        <dsp:cNvSpPr/>
      </dsp:nvSpPr>
      <dsp:spPr>
        <a:xfrm>
          <a:off x="6930162" y="22663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54A9B-45D1-4E8F-86EE-961BD0D58878}">
      <dsp:nvSpPr>
        <dsp:cNvPr id="0" name=""/>
        <dsp:cNvSpPr/>
      </dsp:nvSpPr>
      <dsp:spPr>
        <a:xfrm>
          <a:off x="5742162" y="26411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agona Book"/>
            </a:rPr>
            <a:t> Make a mini biome! </a:t>
          </a:r>
          <a:endParaRPr lang="en-US" sz="2500" kern="1200" dirty="0"/>
        </a:p>
      </dsp:txBody>
      <dsp:txXfrm>
        <a:off x="5742162" y="26411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18332-C57C-4773-A84A-2F8B80E209B9}" type="datetimeFigureOut">
              <a:t>6/9/24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78C62-501A-4A71-8BB3-5FBA7F166C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andscape-photography-of-green-islands-2283496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dy-of-water-in-forest-63228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iceberg-during-daytime-53389/" TargetMode="External"/><Relationship Id="rId4" Type="http://schemas.openxmlformats.org/officeDocument/2006/relationships/hyperlink" Target="https://www.pexels.com/photo/green-grasses-on-sahara-desert-1001435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uds-countryside-dawn-dusk-445190/" TargetMode="External"/><Relationship Id="rId7" Type="http://schemas.openxmlformats.org/officeDocument/2006/relationships/hyperlink" Target="https://www.pexels.com/photo/giraffe-standing-on-green-grass-36806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@magda-ehlers-pexels/" TargetMode="External"/><Relationship Id="rId5" Type="http://schemas.openxmlformats.org/officeDocument/2006/relationships/hyperlink" Target="https://www.pexels.com/photo/sea-animals-near-coral-reefs-3390587/" TargetMode="External"/><Relationship Id="rId4" Type="http://schemas.openxmlformats.org/officeDocument/2006/relationships/hyperlink" Target="https://www.pexels.com/@francesco-ungaro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Credit: "</a:t>
            </a:r>
            <a:r>
              <a:rPr lang="en-US" dirty="0"/>
              <a:t>Black and White Butterfly Perch on Yellow Petaled Flower." Author: </a:t>
            </a:r>
            <a:r>
              <a:rPr lang="en-US" dirty="0" err="1"/>
              <a:t>Pixabay</a:t>
            </a:r>
            <a:r>
              <a:rPr lang="en-US" dirty="0"/>
              <a:t>. Link: https://www.pexels.com/photo/black-and-white-butterfly-perch-on-yellow-petaled-flower-67811/.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78C62-501A-4A71-8BB3-5FBA7F166CC0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Credit </a:t>
            </a:r>
          </a:p>
          <a:p>
            <a:r>
              <a:rPr lang="en-US" dirty="0">
                <a:cs typeface="Calibri"/>
              </a:rPr>
              <a:t>Title: "Landscape Photography of Green Islands." Author: Tom Fisk. Link: </a:t>
            </a:r>
            <a:r>
              <a:rPr lang="en-US" dirty="0">
                <a:hlinkClick r:id="rId3"/>
              </a:rPr>
              <a:t>https://www.pexels.com/photo/landscape-photography-of-green-islands-2283496/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 dirty="0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78C62-501A-4A71-8BB3-5FBA7F166CC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7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Credits: </a:t>
            </a:r>
          </a:p>
          <a:p>
            <a:pPr marL="228600" indent="-228600">
              <a:buAutoNum type="arabicPeriod"/>
            </a:pPr>
            <a:r>
              <a:rPr lang="en-US" dirty="0">
                <a:cs typeface="Calibri"/>
              </a:rPr>
              <a:t>Title: Body of Water in Forest. Author: </a:t>
            </a:r>
            <a:r>
              <a:rPr lang="en-US" dirty="0"/>
              <a:t>Jonathan Meyer. Link: </a:t>
            </a:r>
            <a:r>
              <a:rPr lang="en-US" dirty="0">
                <a:hlinkClick r:id="rId3"/>
              </a:rPr>
              <a:t>https://www.pexels.com/photo/body-of-water-in-forest-632280/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>
              <a:cs typeface="Calibri"/>
            </a:endParaRP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Title: Green Grasses on Sahara Desert. Author: Greg Gulik. Link: </a:t>
            </a:r>
            <a:r>
              <a:rPr lang="en-US" dirty="0">
                <a:hlinkClick r:id="rId4"/>
              </a:rPr>
              <a:t>https://www.pexels.com/photo/green-grasses-on-sahara-desert-1001435/</a:t>
            </a:r>
            <a:r>
              <a:rPr lang="en-US"/>
              <a:t>.</a:t>
            </a:r>
            <a:r>
              <a:rPr lang="en-US" dirty="0"/>
              <a:t> Source: </a:t>
            </a:r>
            <a:r>
              <a:rPr lang="en-US" err="1"/>
              <a:t>Pexels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en-US" dirty="0">
                <a:cs typeface="Calibri"/>
              </a:rPr>
              <a:t>Title: Iceberg During Daytime. Author: </a:t>
            </a:r>
            <a:r>
              <a:rPr lang="en-US" dirty="0" err="1">
                <a:cs typeface="Calibri"/>
              </a:rPr>
              <a:t>Pixabay</a:t>
            </a:r>
            <a:r>
              <a:rPr lang="en-US" dirty="0">
                <a:cs typeface="Calibri"/>
              </a:rPr>
              <a:t>. Link: </a:t>
            </a:r>
            <a:r>
              <a:rPr lang="en-US" dirty="0">
                <a:hlinkClick r:id="rId5"/>
              </a:rPr>
              <a:t>https://www.pexels.com/photo/iceberg-during-daytime-53389/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78C62-501A-4A71-8BB3-5FBA7F166CC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Credits: </a:t>
            </a:r>
          </a:p>
          <a:p>
            <a:pPr marL="228600" indent="-228600">
              <a:buAutoNum type="arabicPeriod"/>
            </a:pPr>
            <a:r>
              <a:rPr lang="en-US" dirty="0">
                <a:cs typeface="Calibri"/>
              </a:rPr>
              <a:t>Title: </a:t>
            </a:r>
            <a:r>
              <a:rPr lang="en-US" dirty="0"/>
              <a:t>Body of Water Near Green Trees Under Cloudy Sky. Author: </a:t>
            </a:r>
            <a:r>
              <a:rPr lang="en-US" dirty="0" err="1"/>
              <a:t>Skitterphoto</a:t>
            </a:r>
            <a:r>
              <a:rPr lang="en-US" dirty="0"/>
              <a:t>. Link: </a:t>
            </a:r>
            <a:r>
              <a:rPr lang="en-US" dirty="0">
                <a:hlinkClick r:id="rId3"/>
              </a:rPr>
              <a:t>https://www.pexels.com/photo/clouds-countryside-dawn-dusk-445190/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</a:t>
            </a:r>
            <a:endParaRPr lang="en-US" dirty="0" err="1">
              <a:cs typeface="Calibri"/>
            </a:endParaRPr>
          </a:p>
          <a:p>
            <a:pPr marL="228600" indent="-228600">
              <a:buAutoNum type="arabicPeriod"/>
            </a:pPr>
            <a:r>
              <a:rPr lang="en-US" dirty="0"/>
              <a:t>Title</a:t>
            </a:r>
            <a:r>
              <a:rPr lang="en-US" dirty="0">
                <a:cs typeface="+mn-lt"/>
              </a:rPr>
              <a:t>: Sea Animals near Coral Reefs. Author: </a:t>
            </a:r>
            <a:r>
              <a:rPr lang="en-US" b="1" dirty="0">
                <a:hlinkClick r:id="rId4"/>
              </a:rPr>
              <a:t>Francesco Ungaro</a:t>
            </a:r>
            <a:r>
              <a:rPr lang="en-US" b="1" dirty="0"/>
              <a:t>. </a:t>
            </a:r>
            <a:r>
              <a:rPr lang="en-US" dirty="0"/>
              <a:t>Link: </a:t>
            </a:r>
            <a:r>
              <a:rPr lang="en-US" dirty="0">
                <a:hlinkClick r:id="rId5"/>
              </a:rPr>
              <a:t>https://www.pexels.com/photo/sea-animals-near-coral-reefs-3390587/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 dirty="0">
              <a:cs typeface="+mn-lt"/>
            </a:endParaRPr>
          </a:p>
          <a:p>
            <a:pPr marL="228600" indent="-228600">
              <a:buFont typeface="Arial"/>
              <a:buChar char="•"/>
            </a:pPr>
            <a:r>
              <a:rPr lang="en-US" dirty="0">
                <a:cs typeface="+mn-lt"/>
              </a:rPr>
              <a:t>Title: Giraffe Standing on Green Grass. Author: </a:t>
            </a:r>
            <a:r>
              <a:rPr lang="en-US" b="1" dirty="0">
                <a:hlinkClick r:id="rId6"/>
              </a:rPr>
              <a:t>Magda Ehlers</a:t>
            </a:r>
            <a:r>
              <a:rPr lang="en-US" b="1" dirty="0"/>
              <a:t>. </a:t>
            </a:r>
            <a:r>
              <a:rPr lang="en-US" dirty="0"/>
              <a:t>Link: </a:t>
            </a:r>
            <a:r>
              <a:rPr lang="en-US" dirty="0">
                <a:hlinkClick r:id="rId7"/>
              </a:rPr>
              <a:t>https://www.pexels.com/photo/giraffe-standing-on-green-grass-368060/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 </a:t>
            </a:r>
            <a:endParaRPr lang="en-US" dirty="0">
              <a:cs typeface="+mn-lt"/>
            </a:endParaRPr>
          </a:p>
          <a:p>
            <a:pPr marL="228600" indent="-228600">
              <a:buFontTx/>
              <a:buAutoNum type="arabicPeriod"/>
            </a:pPr>
            <a:endParaRPr lang="en-US" dirty="0">
              <a:cs typeface="+mn-lt"/>
            </a:endParaRPr>
          </a:p>
          <a:p>
            <a:pPr marL="228600" indent="-228600">
              <a:buFont typeface="Arial"/>
              <a:buChar char="•"/>
            </a:pPr>
            <a:endParaRPr lang="en-US" b="1" dirty="0">
              <a:cs typeface="+mn-lt"/>
            </a:endParaRPr>
          </a:p>
          <a:p>
            <a:pPr marL="228600" indent="-228600">
              <a:buAutoNum type="arabicPeriod"/>
            </a:pPr>
            <a:endParaRPr lang="en-US" dirty="0">
              <a:cs typeface="+mn-lt"/>
            </a:endParaRPr>
          </a:p>
          <a:p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78C62-501A-4A71-8BB3-5FBA7F166CC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5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June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June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9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June 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4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June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93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96073D-9779-2ADE-81E3-798073612F28}"/>
              </a:ext>
            </a:extLst>
          </p:cNvPr>
          <p:cNvSpPr txBox="1"/>
          <p:nvPr/>
        </p:nvSpPr>
        <p:spPr>
          <a:xfrm>
            <a:off x="1579729" y="5435222"/>
            <a:ext cx="95784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Biodiversity Presentation Week 1 by Ariyani </a:t>
            </a:r>
            <a:r>
              <a:rPr lang="en-US" sz="1600" b="1" dirty="0" err="1"/>
              <a:t>Challapalli</a:t>
            </a:r>
            <a:r>
              <a:rPr lang="en-US" sz="1600" b="1" dirty="0"/>
              <a:t>, David Chen, Ekshika Patel, and Aimee Bernard  is licensed under CC BY 4.0. </a:t>
            </a:r>
            <a:endParaRPr lang="en-US" dirty="0"/>
          </a:p>
        </p:txBody>
      </p:sp>
      <p:pic>
        <p:nvPicPr>
          <p:cNvPr id="6" name="Picture 5" descr="REACH (Raising Environmental Awareness for Community Health) Logo with trees, sun, clouds, birds, and flowers">
            <a:extLst>
              <a:ext uri="{FF2B5EF4-FFF2-40B4-BE49-F238E27FC236}">
                <a16:creationId xmlns:a16="http://schemas.microsoft.com/office/drawing/2014/main" id="{6A140655-80FA-3CF8-F106-77DD9D51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14" y="842038"/>
            <a:ext cx="6793174" cy="4224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6D303-AF05-EF2F-3677-9392DD832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013" y="-2954655"/>
            <a:ext cx="6911974" cy="29546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/>
              <a:t>REACH Biodiversity Slideshow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696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6E58-4F2A-04F3-52E5-7ED35D0A7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en-US" dirty="0"/>
              <a:t>Biodiversity! </a:t>
            </a:r>
          </a:p>
        </p:txBody>
      </p:sp>
      <p:pic>
        <p:nvPicPr>
          <p:cNvPr id="4" name="Picture 3" descr="Black and yellow butterfly resting on yellow flower">
            <a:extLst>
              <a:ext uri="{FF2B5EF4-FFF2-40B4-BE49-F238E27FC236}">
                <a16:creationId xmlns:a16="http://schemas.microsoft.com/office/drawing/2014/main" id="{ADF3DFB5-7AC8-5A3D-9BA3-C11DA3285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1" r="13248" b="2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2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8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D6513-F815-B11F-5F5C-DAFABA7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en-US" dirty="0"/>
              <a:t>What are some words related to biodiversity?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2" descr="Graphic of 4 different words related to biodiversity: ecosystem, biome, conservation, and endangered species">
            <a:extLst>
              <a:ext uri="{FF2B5EF4-FFF2-40B4-BE49-F238E27FC236}">
                <a16:creationId xmlns:a16="http://schemas.microsoft.com/office/drawing/2014/main" id="{7A2C634E-ECB4-A343-3BFD-29B7A24B5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176145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5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25529-5CAF-5356-3D6D-A58AC47C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are some examples of biomes?</a:t>
            </a:r>
          </a:p>
        </p:txBody>
      </p:sp>
      <p:pic>
        <p:nvPicPr>
          <p:cNvPr id="3" name="Picture 2" descr="Green islands near water">
            <a:extLst>
              <a:ext uri="{FF2B5EF4-FFF2-40B4-BE49-F238E27FC236}">
                <a16:creationId xmlns:a16="http://schemas.microsoft.com/office/drawing/2014/main" id="{12C86FA3-AA33-6F18-9D3A-B4CEFE1B9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2" r="2439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A979DF2-1C61-065D-2C89-2550F924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b="1"/>
              <a:t>Rainforest </a:t>
            </a:r>
          </a:p>
          <a:p>
            <a:r>
              <a:rPr lang="en-US" b="1"/>
              <a:t>Desert </a:t>
            </a:r>
          </a:p>
          <a:p>
            <a:r>
              <a:rPr lang="en-US" b="1"/>
              <a:t>Arctic </a:t>
            </a:r>
          </a:p>
          <a:p>
            <a:r>
              <a:rPr lang="en-US" b="1"/>
              <a:t>Ocean </a:t>
            </a:r>
          </a:p>
          <a:p>
            <a:r>
              <a:rPr lang="en-US" b="1"/>
              <a:t>Grassland </a:t>
            </a:r>
          </a:p>
          <a:p>
            <a:r>
              <a:rPr lang="en-US" b="1"/>
              <a:t>Wetland </a:t>
            </a:r>
          </a:p>
        </p:txBody>
      </p:sp>
    </p:spTree>
    <p:extLst>
      <p:ext uri="{BB962C8B-B14F-4D97-AF65-F5344CB8AC3E}">
        <p14:creationId xmlns:p14="http://schemas.microsoft.com/office/powerpoint/2010/main" val="26864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96BE-E93F-BBA5-F4EA-EB18BCB5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connections between these biomes and health?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6137B-ADFF-482A-11BD-EAC3F72FFC0C}"/>
              </a:ext>
            </a:extLst>
          </p:cNvPr>
          <p:cNvSpPr txBox="1"/>
          <p:nvPr/>
        </p:nvSpPr>
        <p:spPr>
          <a:xfrm>
            <a:off x="385869" y="4761473"/>
            <a:ext cx="2052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Lungs of the Earth</a:t>
            </a:r>
          </a:p>
          <a:p>
            <a:pPr marL="285750" indent="-285750">
              <a:buFontTx/>
              <a:buChar char="-"/>
            </a:pPr>
            <a:r>
              <a:rPr lang="en-US" dirty="0"/>
              <a:t>Help purify our air and water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8196B-50FA-E7DB-4916-5A3ED7D4729E}"/>
              </a:ext>
            </a:extLst>
          </p:cNvPr>
          <p:cNvSpPr txBox="1"/>
          <p:nvPr/>
        </p:nvSpPr>
        <p:spPr>
          <a:xfrm>
            <a:off x="4087130" y="4902584"/>
            <a:ext cx="338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Create important deposits of minerals that we use for life on Earth</a:t>
            </a:r>
          </a:p>
          <a:p>
            <a:pPr marL="285750" indent="-285750">
              <a:buFontTx/>
              <a:buChar char="-"/>
            </a:pPr>
            <a:r>
              <a:rPr lang="en-US" dirty="0"/>
              <a:t>Store carbon dioxide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2FF67-1A1E-BDFC-9AE9-E6DC8AA0556E}"/>
              </a:ext>
            </a:extLst>
          </p:cNvPr>
          <p:cNvSpPr txBox="1"/>
          <p:nvPr/>
        </p:nvSpPr>
        <p:spPr>
          <a:xfrm>
            <a:off x="7991062" y="4964969"/>
            <a:ext cx="404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Sea ice reflects back sunlight, helping to maintain global temperatures so that humans can live and grow food </a:t>
            </a:r>
          </a:p>
        </p:txBody>
      </p:sp>
      <p:pic>
        <p:nvPicPr>
          <p:cNvPr id="5" name="Picture 4" descr="Rainforest with trees and pool of water">
            <a:extLst>
              <a:ext uri="{FF2B5EF4-FFF2-40B4-BE49-F238E27FC236}">
                <a16:creationId xmlns:a16="http://schemas.microsoft.com/office/drawing/2014/main" id="{979DEC48-9F9B-82D9-4039-7B50C2D79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21" y="2404594"/>
            <a:ext cx="3049360" cy="2028401"/>
          </a:xfrm>
          <a:prstGeom prst="rect">
            <a:avLst/>
          </a:prstGeom>
        </p:spPr>
      </p:pic>
      <p:pic>
        <p:nvPicPr>
          <p:cNvPr id="9" name="Picture 8" descr="Desert sand with dunes and patch of grass">
            <a:extLst>
              <a:ext uri="{FF2B5EF4-FFF2-40B4-BE49-F238E27FC236}">
                <a16:creationId xmlns:a16="http://schemas.microsoft.com/office/drawing/2014/main" id="{5DACF440-A9E8-69AE-9EB9-2158E2B8E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382" y="2386694"/>
            <a:ext cx="2933700" cy="2207077"/>
          </a:xfrm>
          <a:prstGeom prst="rect">
            <a:avLst/>
          </a:prstGeom>
        </p:spPr>
      </p:pic>
      <p:pic>
        <p:nvPicPr>
          <p:cNvPr id="10" name="Picture 9" descr="Iceberg on water during daytime">
            <a:extLst>
              <a:ext uri="{FF2B5EF4-FFF2-40B4-BE49-F238E27FC236}">
                <a16:creationId xmlns:a16="http://schemas.microsoft.com/office/drawing/2014/main" id="{2F58C226-AB79-C888-63B3-FA0C8C8F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846" y="2435120"/>
            <a:ext cx="3199039" cy="21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206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90" name="Rectangle 2062">
            <a:extLst>
              <a:ext uri="{FF2B5EF4-FFF2-40B4-BE49-F238E27FC236}">
                <a16:creationId xmlns:a16="http://schemas.microsoft.com/office/drawing/2014/main" id="{16A965BF-6EBA-451C-9F67-78DB1443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Rectangle 2064">
            <a:extLst>
              <a:ext uri="{FF2B5EF4-FFF2-40B4-BE49-F238E27FC236}">
                <a16:creationId xmlns:a16="http://schemas.microsoft.com/office/drawing/2014/main" id="{47E27FD1-C42C-4144-BDB4-B26C897EA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E35B5-F08F-C345-DE31-B4F771DF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67" y="619199"/>
            <a:ext cx="9492866" cy="576000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 spc="-100" dirty="0"/>
              <a:t>What are some connections between biodiversity and health?</a:t>
            </a:r>
          </a:p>
        </p:txBody>
      </p:sp>
      <p:grpSp>
        <p:nvGrpSpPr>
          <p:cNvPr id="2092" name="Group 2066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2068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69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70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2073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74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75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2077" name="Freeform: Shape 2076">
            <a:extLst>
              <a:ext uri="{FF2B5EF4-FFF2-40B4-BE49-F238E27FC236}">
                <a16:creationId xmlns:a16="http://schemas.microsoft.com/office/drawing/2014/main" id="{61DBDC3E-EFBF-429B-957B-6C76FFB4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480" y="359481"/>
            <a:ext cx="805041" cy="12192001"/>
          </a:xfrm>
          <a:custGeom>
            <a:avLst/>
            <a:gdLst>
              <a:gd name="connsiteX0" fmla="*/ 0 w 805041"/>
              <a:gd name="connsiteY0" fmla="*/ 12192001 h 12192001"/>
              <a:gd name="connsiteX1" fmla="*/ 2268 w 805041"/>
              <a:gd name="connsiteY1" fmla="*/ 11635931 h 12192001"/>
              <a:gd name="connsiteX2" fmla="*/ 39265 w 805041"/>
              <a:gd name="connsiteY2" fmla="*/ 9246579 h 12192001"/>
              <a:gd name="connsiteX3" fmla="*/ 79643 w 805041"/>
              <a:gd name="connsiteY3" fmla="*/ 7976300 h 12192001"/>
              <a:gd name="connsiteX4" fmla="*/ 39265 w 805041"/>
              <a:gd name="connsiteY4" fmla="*/ 7150621 h 12192001"/>
              <a:gd name="connsiteX5" fmla="*/ 39265 w 805041"/>
              <a:gd name="connsiteY5" fmla="*/ 6515481 h 12192001"/>
              <a:gd name="connsiteX6" fmla="*/ 39265 w 805041"/>
              <a:gd name="connsiteY6" fmla="*/ 4864121 h 12192001"/>
              <a:gd name="connsiteX7" fmla="*/ 79645 w 805041"/>
              <a:gd name="connsiteY7" fmla="*/ 2958705 h 12192001"/>
              <a:gd name="connsiteX8" fmla="*/ 54260 w 805041"/>
              <a:gd name="connsiteY8" fmla="*/ 203487 h 12192001"/>
              <a:gd name="connsiteX9" fmla="*/ 52385 w 805041"/>
              <a:gd name="connsiteY9" fmla="*/ 0 h 12192001"/>
              <a:gd name="connsiteX10" fmla="*/ 805041 w 805041"/>
              <a:gd name="connsiteY10" fmla="*/ 0 h 12192001"/>
              <a:gd name="connsiteX11" fmla="*/ 805040 w 805041"/>
              <a:gd name="connsiteY11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041" h="12192001">
                <a:moveTo>
                  <a:pt x="0" y="12192001"/>
                </a:moveTo>
                <a:lnTo>
                  <a:pt x="2268" y="11635931"/>
                </a:lnTo>
                <a:cubicBezTo>
                  <a:pt x="6616" y="10932425"/>
                  <a:pt x="16553" y="10139742"/>
                  <a:pt x="39265" y="9246579"/>
                </a:cubicBezTo>
                <a:cubicBezTo>
                  <a:pt x="79643" y="7976300"/>
                  <a:pt x="79643" y="7976300"/>
                  <a:pt x="79643" y="7976300"/>
                </a:cubicBezTo>
                <a:cubicBezTo>
                  <a:pt x="79643" y="7722245"/>
                  <a:pt x="39265" y="7468190"/>
                  <a:pt x="39265" y="7150621"/>
                </a:cubicBezTo>
                <a:cubicBezTo>
                  <a:pt x="39265" y="6833051"/>
                  <a:pt x="39265" y="6578996"/>
                  <a:pt x="39265" y="6515481"/>
                </a:cubicBezTo>
                <a:cubicBezTo>
                  <a:pt x="39265" y="4864121"/>
                  <a:pt x="39265" y="4864121"/>
                  <a:pt x="39265" y="4864121"/>
                </a:cubicBezTo>
                <a:cubicBezTo>
                  <a:pt x="79645" y="2958705"/>
                  <a:pt x="79645" y="2958705"/>
                  <a:pt x="79645" y="2958705"/>
                </a:cubicBezTo>
                <a:cubicBezTo>
                  <a:pt x="68288" y="1726140"/>
                  <a:pt x="60126" y="840233"/>
                  <a:pt x="54260" y="203487"/>
                </a:cubicBezTo>
                <a:lnTo>
                  <a:pt x="52385" y="0"/>
                </a:lnTo>
                <a:lnTo>
                  <a:pt x="805041" y="0"/>
                </a:lnTo>
                <a:lnTo>
                  <a:pt x="805040" y="12192001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578C4-08D5-BFA7-1DF1-EB42543F4ADB}"/>
              </a:ext>
            </a:extLst>
          </p:cNvPr>
          <p:cNvSpPr txBox="1"/>
          <p:nvPr/>
        </p:nvSpPr>
        <p:spPr>
          <a:xfrm>
            <a:off x="645110" y="4300907"/>
            <a:ext cx="2897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Part of the freshwater environment, which humans need for drinking water 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Support diverse life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FE253-7ED6-E845-F509-B89F9F9ECF6E}"/>
              </a:ext>
            </a:extLst>
          </p:cNvPr>
          <p:cNvSpPr txBox="1"/>
          <p:nvPr/>
        </p:nvSpPr>
        <p:spPr>
          <a:xfrm>
            <a:off x="4088294" y="4756126"/>
            <a:ext cx="323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Fishing can provide a source of food for humans </a:t>
            </a:r>
          </a:p>
          <a:p>
            <a:pPr marL="285750" indent="-285750">
              <a:buFontTx/>
              <a:buChar char="-"/>
            </a:pPr>
            <a:r>
              <a:rPr lang="en-US" dirty="0"/>
              <a:t>Oceans provide half the oxygen we breathe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F4D84-2487-16AE-EB82-C97A99C414FE}"/>
              </a:ext>
            </a:extLst>
          </p:cNvPr>
          <p:cNvSpPr txBox="1"/>
          <p:nvPr/>
        </p:nvSpPr>
        <p:spPr>
          <a:xfrm>
            <a:off x="8282609" y="4916557"/>
            <a:ext cx="2976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Used for farming for thousands of years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Store carbon dioxide </a:t>
            </a:r>
          </a:p>
        </p:txBody>
      </p:sp>
      <p:pic>
        <p:nvPicPr>
          <p:cNvPr id="3" name="Picture 2" descr="Body of water with grasses and branches">
            <a:extLst>
              <a:ext uri="{FF2B5EF4-FFF2-40B4-BE49-F238E27FC236}">
                <a16:creationId xmlns:a16="http://schemas.microsoft.com/office/drawing/2014/main" id="{F26085F8-487E-93B1-FB2F-E30CF688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2147208"/>
            <a:ext cx="3008539" cy="2032906"/>
          </a:xfrm>
          <a:prstGeom prst="rect">
            <a:avLst/>
          </a:prstGeom>
        </p:spPr>
      </p:pic>
      <p:pic>
        <p:nvPicPr>
          <p:cNvPr id="8" name="Picture 7" descr="Aquatic animals in water near coral reef">
            <a:extLst>
              <a:ext uri="{FF2B5EF4-FFF2-40B4-BE49-F238E27FC236}">
                <a16:creationId xmlns:a16="http://schemas.microsoft.com/office/drawing/2014/main" id="{2F2380FB-EE50-08EF-535D-D1D2069BD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89" y="1606090"/>
            <a:ext cx="2375807" cy="3149161"/>
          </a:xfrm>
          <a:prstGeom prst="rect">
            <a:avLst/>
          </a:prstGeom>
        </p:spPr>
      </p:pic>
      <p:pic>
        <p:nvPicPr>
          <p:cNvPr id="9" name="Picture 8" descr="Giraffe standing on grass ">
            <a:extLst>
              <a:ext uri="{FF2B5EF4-FFF2-40B4-BE49-F238E27FC236}">
                <a16:creationId xmlns:a16="http://schemas.microsoft.com/office/drawing/2014/main" id="{01E4FD35-568D-EA7D-7BA2-FC88CDB90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936" y="1861456"/>
            <a:ext cx="3995057" cy="26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4497F-6B26-8C71-ACA9-619FF7F0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en-US" dirty="0"/>
              <a:t>Activity time! 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2" descr="Graphic of 2 activity logs: Frog for matching activity and Succulent for mini biome planting">
            <a:extLst>
              <a:ext uri="{FF2B5EF4-FFF2-40B4-BE49-F238E27FC236}">
                <a16:creationId xmlns:a16="http://schemas.microsoft.com/office/drawing/2014/main" id="{418105BF-1444-3A6D-0F12-B9CD0A349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20291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811156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8E2E7"/>
      </a:lt2>
      <a:accent1>
        <a:srgbClr val="48B759"/>
      </a:accent1>
      <a:accent2>
        <a:srgbClr val="5AB13B"/>
      </a:accent2>
      <a:accent3>
        <a:srgbClr val="8BAC44"/>
      </a:accent3>
      <a:accent4>
        <a:srgbClr val="AEA33A"/>
      </a:accent4>
      <a:accent5>
        <a:srgbClr val="C3864D"/>
      </a:accent5>
      <a:accent6>
        <a:srgbClr val="B1433B"/>
      </a:accent6>
      <a:hlink>
        <a:srgbClr val="A17C35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437</Words>
  <Application>Microsoft Macintosh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Sagona Book</vt:lpstr>
      <vt:lpstr>The Hand Extrablack</vt:lpstr>
      <vt:lpstr>BlobVTI</vt:lpstr>
      <vt:lpstr>REACH Biodiversity Slideshow Introduction</vt:lpstr>
      <vt:lpstr>Biodiversity! </vt:lpstr>
      <vt:lpstr>What are some words related to biodiversity?</vt:lpstr>
      <vt:lpstr>What are some examples of biomes?</vt:lpstr>
      <vt:lpstr>What are some connections between these biomes and health?</vt:lpstr>
      <vt:lpstr>What are some connections between biodiversity and health?</vt:lpstr>
      <vt:lpstr>Activity time!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Slideshow</dc:title>
  <dc:subject/>
  <dc:creator>Challapalli, Ariyani</dc:creator>
  <cp:keywords/>
  <dc:description/>
  <cp:lastModifiedBy>Challapalli, Ariyani</cp:lastModifiedBy>
  <cp:revision>214</cp:revision>
  <dcterms:created xsi:type="dcterms:W3CDTF">2023-06-14T00:15:34Z</dcterms:created>
  <dcterms:modified xsi:type="dcterms:W3CDTF">2024-06-09T15:19:00Z</dcterms:modified>
  <cp:category/>
</cp:coreProperties>
</file>