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sldIdLst>
    <p:sldId id="267" r:id="rId5"/>
    <p:sldId id="265" r:id="rId6"/>
    <p:sldId id="268" r:id="rId7"/>
    <p:sldId id="269" r:id="rId8"/>
    <p:sldId id="27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tton, Kelli J" initials="HKJ" lastIdx="2" clrIdx="0">
    <p:extLst>
      <p:ext uri="{19B8F6BF-5375-455C-9EA6-DF929625EA0E}">
        <p15:presenceInfo xmlns:p15="http://schemas.microsoft.com/office/powerpoint/2012/main" userId="Hutton, Kelli J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F6657A-5111-434E-BBDF-F1E11CA22DC5}" v="3" dt="2025-06-18T17:48:36.0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56" d="100"/>
          <a:sy n="56" d="100"/>
        </p:scale>
        <p:origin x="8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tton, Kelli J" userId="d5f0e3fd-694d-4a7b-b53c-8e9c11ace552" providerId="ADAL" clId="{C0F6657A-5111-434E-BBDF-F1E11CA22DC5}"/>
    <pc:docChg chg="custSel addSld modSld">
      <pc:chgData name="Hutton, Kelli J" userId="d5f0e3fd-694d-4a7b-b53c-8e9c11ace552" providerId="ADAL" clId="{C0F6657A-5111-434E-BBDF-F1E11CA22DC5}" dt="2025-06-18T17:50:05.125" v="445" actId="14100"/>
      <pc:docMkLst>
        <pc:docMk/>
      </pc:docMkLst>
      <pc:sldChg chg="addSp delSp modSp add mod">
        <pc:chgData name="Hutton, Kelli J" userId="d5f0e3fd-694d-4a7b-b53c-8e9c11ace552" providerId="ADAL" clId="{C0F6657A-5111-434E-BBDF-F1E11CA22DC5}" dt="2025-06-18T17:50:05.125" v="445" actId="14100"/>
        <pc:sldMkLst>
          <pc:docMk/>
          <pc:sldMk cId="2209703486" sldId="270"/>
        </pc:sldMkLst>
        <pc:spChg chg="mod">
          <ac:chgData name="Hutton, Kelli J" userId="d5f0e3fd-694d-4a7b-b53c-8e9c11ace552" providerId="ADAL" clId="{C0F6657A-5111-434E-BBDF-F1E11CA22DC5}" dt="2025-06-18T17:50:05.125" v="445" actId="14100"/>
          <ac:spMkLst>
            <pc:docMk/>
            <pc:sldMk cId="2209703486" sldId="270"/>
            <ac:spMk id="2" creationId="{337C5705-F552-96BF-7C06-20006EAAE4AC}"/>
          </ac:spMkLst>
        </pc:spChg>
        <pc:spChg chg="add del mod">
          <ac:chgData name="Hutton, Kelli J" userId="d5f0e3fd-694d-4a7b-b53c-8e9c11ace552" providerId="ADAL" clId="{C0F6657A-5111-434E-BBDF-F1E11CA22DC5}" dt="2025-06-18T17:48:36.042" v="443" actId="478"/>
          <ac:spMkLst>
            <pc:docMk/>
            <pc:sldMk cId="2209703486" sldId="270"/>
            <ac:spMk id="4" creationId="{3D901AB3-F3ED-0CEA-E4A9-D6D2E8631F6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730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88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716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9370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64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75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22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08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67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68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5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68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40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744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60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06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47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617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83909"/>
            <a:ext cx="9144000" cy="1564716"/>
          </a:xfrm>
        </p:spPr>
        <p:txBody>
          <a:bodyPr>
            <a:normAutofit/>
          </a:bodyPr>
          <a:lstStyle/>
          <a:p>
            <a:pPr algn="l"/>
            <a:r>
              <a:rPr lang="en-US" sz="4800" dirty="0">
                <a:cs typeface="Calibri Light"/>
              </a:rPr>
              <a:t>Topic 5 Collaborative PowerPoint Presentation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47050"/>
            <a:ext cx="9144000" cy="572583"/>
          </a:xfrm>
        </p:spPr>
        <p:txBody>
          <a:bodyPr vert="horz" lIns="91440" tIns="45720" rIns="91440" bIns="45720" rtlCol="0" anchor="t">
            <a:normAutofit fontScale="40000" lnSpcReduction="20000"/>
          </a:bodyPr>
          <a:lstStyle/>
          <a:p>
            <a:r>
              <a:rPr lang="en-US" sz="6000" dirty="0">
                <a:cs typeface="Calibri"/>
              </a:rPr>
              <a:t>UDL and Social &amp; Emotional Learning</a:t>
            </a:r>
            <a:endParaRPr lang="en-US" sz="6000" dirty="0"/>
          </a:p>
          <a:p>
            <a:pPr algn="l"/>
            <a:r>
              <a:rPr lang="en-US" sz="2000" dirty="0">
                <a:cs typeface="Calibri"/>
              </a:rPr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19426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l"/>
            <a:r>
              <a:rPr lang="en-US" sz="3100" b="1" dirty="0">
                <a:cs typeface="Calibri Light"/>
              </a:rPr>
              <a:t>PROMPT</a:t>
            </a:r>
            <a:r>
              <a:rPr lang="en-US" sz="3100" dirty="0">
                <a:cs typeface="Calibri Light"/>
              </a:rPr>
              <a:t>: Explain why emotion is a fundamental part of the learning process. </a:t>
            </a:r>
            <a:endParaRPr lang="en-US" sz="3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>
                <a:ea typeface="+mn-lt"/>
                <a:cs typeface="+mn-lt"/>
              </a:rPr>
              <a:t>Response by</a:t>
            </a:r>
            <a:r>
              <a:rPr lang="en-US" sz="200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9860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l"/>
            <a:r>
              <a:rPr lang="en-US" sz="2500" b="1" dirty="0">
                <a:cs typeface="Calibri Light"/>
              </a:rPr>
              <a:t>PROMPT</a:t>
            </a:r>
            <a:r>
              <a:rPr lang="en-US" sz="2500" dirty="0">
                <a:cs typeface="Calibri Light"/>
              </a:rPr>
              <a:t>: Explain how UDL can enhance social learning and ensure that all students can learn from one another.</a:t>
            </a:r>
            <a:endParaRPr lang="en-US" sz="25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>
                <a:ea typeface="+mn-lt"/>
                <a:cs typeface="+mn-lt"/>
              </a:rPr>
              <a:t>Response by</a:t>
            </a:r>
            <a:r>
              <a:rPr lang="en-US" sz="200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578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l"/>
            <a:r>
              <a:rPr lang="en-US" sz="2200" b="1">
                <a:cs typeface="Calibri Light"/>
              </a:rPr>
              <a:t>PROMPT</a:t>
            </a:r>
            <a:r>
              <a:rPr lang="en-US" sz="2200">
                <a:cs typeface="Calibri Light"/>
              </a:rPr>
              <a:t>: Identify variables that can be adjusted to address the cognitive, emotional, and social aspects of experiences in the classroom setting. </a:t>
            </a:r>
            <a:endParaRPr lang="en-US" sz="2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>
                <a:ea typeface="+mn-lt"/>
                <a:cs typeface="+mn-lt"/>
              </a:rPr>
              <a:t>Response by</a:t>
            </a:r>
            <a:r>
              <a:rPr lang="en-US" sz="200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7818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941218-E194-1603-E15A-CEA0301E9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E1FE1CE-59E3-8259-8980-099062305E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7C5705-F552-96BF-7C06-20006EAA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740" y="480060"/>
            <a:ext cx="7889837" cy="1716601"/>
          </a:xfrm>
        </p:spPr>
        <p:txBody>
          <a:bodyPr>
            <a:normAutofit fontScale="90000"/>
          </a:bodyPr>
          <a:lstStyle/>
          <a:p>
            <a:pPr algn="l"/>
            <a:r>
              <a:rPr lang="en-US" sz="2200" b="1" dirty="0">
                <a:cs typeface="Calibri Light"/>
              </a:rPr>
              <a:t>PROMPT</a:t>
            </a:r>
            <a:r>
              <a:rPr lang="en-US" sz="2200" dirty="0">
                <a:cs typeface="Calibri Light"/>
              </a:rPr>
              <a:t>: Explain how the udl framework addresses cultural variability by creating flexible and accessible environments that students can culturally identify with, and how this inclusivity supports social-emotional learning by fostering a sense of belonging and community. </a:t>
            </a:r>
            <a:endParaRPr lang="en-US" sz="2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F231F5-94C6-49BB-4D84-28FAF8E20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3419491-FFD0-F16C-0C38-701ADB040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C6177-771E-B790-EE24-2A1922383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>
                <a:ea typeface="+mn-lt"/>
                <a:cs typeface="+mn-lt"/>
              </a:rPr>
              <a:t>Response by</a:t>
            </a:r>
            <a:r>
              <a:rPr lang="en-US" sz="200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9703486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DBD742B7452445A5A89D2C9CC472CE" ma:contentTypeVersion="14" ma:contentTypeDescription="Create a new document." ma:contentTypeScope="" ma:versionID="078b0dadb5f2b6d9e355b67daac8a17b">
  <xsd:schema xmlns:xsd="http://www.w3.org/2001/XMLSchema" xmlns:xs="http://www.w3.org/2001/XMLSchema" xmlns:p="http://schemas.microsoft.com/office/2006/metadata/properties" xmlns:ns3="141132d6-b1b2-478b-ad6a-8b3fe04d55e5" xmlns:ns4="decddc14-b174-40a8-af1e-b8b7636c5e42" targetNamespace="http://schemas.microsoft.com/office/2006/metadata/properties" ma:root="true" ma:fieldsID="21d3b90bd9c3b1435215985c4c0bc442" ns3:_="" ns4:_="">
    <xsd:import namespace="141132d6-b1b2-478b-ad6a-8b3fe04d55e5"/>
    <xsd:import namespace="decddc14-b174-40a8-af1e-b8b7636c5e4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1132d6-b1b2-478b-ad6a-8b3fe04d55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cddc14-b174-40a8-af1e-b8b7636c5e4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492B32-F6BC-47E6-9A7C-1D6FAE4AE7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1132d6-b1b2-478b-ad6a-8b3fe04d55e5"/>
    <ds:schemaRef ds:uri="decddc14-b174-40a8-af1e-b8b7636c5e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08298F-DB4F-4C4F-BCE1-4F922F15C1F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8D295D7-8980-472B-95FA-21C4448E57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130</Words>
  <Application>Microsoft Office PowerPoint</Application>
  <PresentationFormat>Widescreen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Vapor Trail</vt:lpstr>
      <vt:lpstr>Topic 5 Collaborative PowerPoint Presentation</vt:lpstr>
      <vt:lpstr>PROMPT: Explain why emotion is a fundamental part of the learning process. </vt:lpstr>
      <vt:lpstr>PROMPT: Explain how UDL can enhance social learning and ensure that all students can learn from one another.</vt:lpstr>
      <vt:lpstr>PROMPT: Identify variables that can be adjusted to address the cognitive, emotional, and social aspects of experiences in the classroom setting. </vt:lpstr>
      <vt:lpstr>PROMPT: Explain how the udl framework addresses cultural variability by creating flexible and accessible environments that students can culturally identify with, and how this inclusivity supports social-emotional learning by fostering a sense of belonging and community.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Collaborative PowerPoint Presentation</dc:title>
  <dc:creator>Hutton, Kelli J</dc:creator>
  <cp:lastModifiedBy>Hutton, Kelli J</cp:lastModifiedBy>
  <cp:revision>2</cp:revision>
  <dcterms:created xsi:type="dcterms:W3CDTF">2021-06-30T18:22:47Z</dcterms:created>
  <dcterms:modified xsi:type="dcterms:W3CDTF">2025-06-18T17:50:13Z</dcterms:modified>
</cp:coreProperties>
</file>