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72" r:id="rId2"/>
    <p:sldId id="256" r:id="rId3"/>
    <p:sldId id="257" r:id="rId4"/>
    <p:sldId id="258" r:id="rId5"/>
    <p:sldId id="259" r:id="rId6"/>
    <p:sldId id="270" r:id="rId7"/>
    <p:sldId id="260" r:id="rId8"/>
    <p:sldId id="261" r:id="rId9"/>
    <p:sldId id="262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4"/>
  </p:normalViewPr>
  <p:slideViewPr>
    <p:cSldViewPr snapToGrid="0">
      <p:cViewPr varScale="1">
        <p:scale>
          <a:sx n="121" d="100"/>
          <a:sy n="121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4" Type="http://schemas.openxmlformats.org/officeDocument/2006/relationships/image" Target="../media/image66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4" Type="http://schemas.openxmlformats.org/officeDocument/2006/relationships/image" Target="../media/image7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4" Type="http://schemas.openxmlformats.org/officeDocument/2006/relationships/image" Target="../media/image66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4" Type="http://schemas.openxmlformats.org/officeDocument/2006/relationships/image" Target="../media/image7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02A62-62CF-497C-802F-93317F541ED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CAD9C1E-EEA7-4A0E-B604-8B4AD175C213}">
      <dgm:prSet/>
      <dgm:spPr/>
      <dgm:t>
        <a:bodyPr/>
        <a:lstStyle/>
        <a:p>
          <a:r>
            <a:rPr lang="en-US" dirty="0"/>
            <a:t>To power transportation (cars, trains, buses, light rails, etc.) </a:t>
          </a:r>
        </a:p>
      </dgm:t>
      <dgm:extLst>
        <a:ext uri="{E40237B7-FDA0-4F09-8148-C483321AD2D9}">
          <dgm14:cNvPr xmlns:dgm14="http://schemas.microsoft.com/office/drawing/2010/diagram" id="0" name="" descr="To power transportation (cars, trains, buses, light rails, etc.) &#13;&#10;"/>
        </a:ext>
      </dgm:extLst>
    </dgm:pt>
    <dgm:pt modelId="{BC76EE52-F79A-4A9E-9529-C41908BB893D}" type="parTrans" cxnId="{002BE995-856C-4D50-9EDF-49097B64417E}">
      <dgm:prSet/>
      <dgm:spPr/>
      <dgm:t>
        <a:bodyPr/>
        <a:lstStyle/>
        <a:p>
          <a:endParaRPr lang="en-US"/>
        </a:p>
      </dgm:t>
    </dgm:pt>
    <dgm:pt modelId="{7B48AB3E-6F18-461D-9E2A-B5EE78219605}" type="sibTrans" cxnId="{002BE995-856C-4D50-9EDF-49097B64417E}">
      <dgm:prSet/>
      <dgm:spPr/>
      <dgm:t>
        <a:bodyPr/>
        <a:lstStyle/>
        <a:p>
          <a:endParaRPr lang="en-US"/>
        </a:p>
      </dgm:t>
    </dgm:pt>
    <dgm:pt modelId="{96C74031-0AA5-4259-94C8-82A4CF3BE5F8}">
      <dgm:prSet/>
      <dgm:spPr/>
      <dgm:t>
        <a:bodyPr/>
        <a:lstStyle/>
        <a:p>
          <a:r>
            <a:rPr lang="en-US" dirty="0"/>
            <a:t>To turn on the lights </a:t>
          </a:r>
        </a:p>
      </dgm:t>
      <dgm:extLst>
        <a:ext uri="{E40237B7-FDA0-4F09-8148-C483321AD2D9}">
          <dgm14:cNvPr xmlns:dgm14="http://schemas.microsoft.com/office/drawing/2010/diagram" id="0" name="" descr="To turn on the lights"/>
        </a:ext>
      </dgm:extLst>
    </dgm:pt>
    <dgm:pt modelId="{8DE22DE0-4AE5-41E4-90DB-AC11F0C7FD7E}" type="parTrans" cxnId="{74AC6DD2-7588-4F22-B111-B8235B377023}">
      <dgm:prSet/>
      <dgm:spPr/>
      <dgm:t>
        <a:bodyPr/>
        <a:lstStyle/>
        <a:p>
          <a:endParaRPr lang="en-US"/>
        </a:p>
      </dgm:t>
    </dgm:pt>
    <dgm:pt modelId="{0EEFB702-AF5D-4A06-AF32-4CC542F1A6C1}" type="sibTrans" cxnId="{74AC6DD2-7588-4F22-B111-B8235B377023}">
      <dgm:prSet/>
      <dgm:spPr/>
      <dgm:t>
        <a:bodyPr/>
        <a:lstStyle/>
        <a:p>
          <a:endParaRPr lang="en-US"/>
        </a:p>
      </dgm:t>
    </dgm:pt>
    <dgm:pt modelId="{CACED519-826B-45DA-B009-E6599CD5B0C3}">
      <dgm:prSet/>
      <dgm:spPr/>
      <dgm:t>
        <a:bodyPr/>
        <a:lstStyle/>
        <a:p>
          <a:r>
            <a:rPr lang="en-US" dirty="0"/>
            <a:t>To cook – stove, oven, microwave </a:t>
          </a:r>
        </a:p>
      </dgm:t>
      <dgm:extLst>
        <a:ext uri="{E40237B7-FDA0-4F09-8148-C483321AD2D9}">
          <dgm14:cNvPr xmlns:dgm14="http://schemas.microsoft.com/office/drawing/2010/diagram" id="0" name="" descr="To cook - stove, oven, microwave"/>
        </a:ext>
      </dgm:extLst>
    </dgm:pt>
    <dgm:pt modelId="{C18A179C-A050-42B5-A9A1-0A0B2B9CA0F4}" type="parTrans" cxnId="{CC08C0D5-CC10-40E1-A131-7CD5AB6EB1B7}">
      <dgm:prSet/>
      <dgm:spPr/>
      <dgm:t>
        <a:bodyPr/>
        <a:lstStyle/>
        <a:p>
          <a:endParaRPr lang="en-US"/>
        </a:p>
      </dgm:t>
    </dgm:pt>
    <dgm:pt modelId="{EEC28BA0-553A-4E47-80B9-1A7450F57B19}" type="sibTrans" cxnId="{CC08C0D5-CC10-40E1-A131-7CD5AB6EB1B7}">
      <dgm:prSet/>
      <dgm:spPr/>
      <dgm:t>
        <a:bodyPr/>
        <a:lstStyle/>
        <a:p>
          <a:endParaRPr lang="en-US"/>
        </a:p>
      </dgm:t>
    </dgm:pt>
    <dgm:pt modelId="{F69C6B19-7281-4E25-ADFA-EDB50E1356A2}">
      <dgm:prSet/>
      <dgm:spPr/>
      <dgm:t>
        <a:bodyPr/>
        <a:lstStyle/>
        <a:p>
          <a:r>
            <a:rPr lang="en-US" dirty="0"/>
            <a:t>To get access to water  </a:t>
          </a:r>
        </a:p>
      </dgm:t>
      <dgm:extLst>
        <a:ext uri="{E40237B7-FDA0-4F09-8148-C483321AD2D9}">
          <dgm14:cNvPr xmlns:dgm14="http://schemas.microsoft.com/office/drawing/2010/diagram" id="0" name="" descr="To get access to water"/>
        </a:ext>
      </dgm:extLst>
    </dgm:pt>
    <dgm:pt modelId="{B16145E6-31C7-42A5-8682-E0D8391B4630}" type="parTrans" cxnId="{1484193D-824F-446A-B827-155EF145C344}">
      <dgm:prSet/>
      <dgm:spPr/>
      <dgm:t>
        <a:bodyPr/>
        <a:lstStyle/>
        <a:p>
          <a:endParaRPr lang="en-US"/>
        </a:p>
      </dgm:t>
    </dgm:pt>
    <dgm:pt modelId="{E3D3591C-BAFA-4F6E-837E-18FC3ABAD538}" type="sibTrans" cxnId="{1484193D-824F-446A-B827-155EF145C344}">
      <dgm:prSet/>
      <dgm:spPr/>
      <dgm:t>
        <a:bodyPr/>
        <a:lstStyle/>
        <a:p>
          <a:endParaRPr lang="en-US"/>
        </a:p>
      </dgm:t>
    </dgm:pt>
    <dgm:pt modelId="{8A9CE453-C14A-44E4-8719-C5F85D771060}">
      <dgm:prSet/>
      <dgm:spPr/>
      <dgm:t>
        <a:bodyPr/>
        <a:lstStyle/>
        <a:p>
          <a:r>
            <a:rPr lang="en-US" dirty="0"/>
            <a:t>For electricity for this </a:t>
          </a:r>
          <a:r>
            <a:rPr lang="en-US" dirty="0" err="1"/>
            <a:t>Powerpoint</a:t>
          </a:r>
          <a:r>
            <a:rPr lang="en-US" dirty="0"/>
            <a:t>! </a:t>
          </a:r>
          <a:br>
            <a:rPr lang="en-US" dirty="0"/>
          </a:br>
          <a:endParaRPr lang="en-US" dirty="0"/>
        </a:p>
      </dgm:t>
      <dgm:extLst>
        <a:ext uri="{E40237B7-FDA0-4F09-8148-C483321AD2D9}">
          <dgm14:cNvPr xmlns:dgm14="http://schemas.microsoft.com/office/drawing/2010/diagram" id="0" name="" descr="For electricity for this Powerpoint!"/>
        </a:ext>
      </dgm:extLst>
    </dgm:pt>
    <dgm:pt modelId="{BFBBECA5-C056-49A0-A522-C6E649D87D5E}" type="parTrans" cxnId="{D2BD1D84-412E-47C1-B4C0-075958A97565}">
      <dgm:prSet/>
      <dgm:spPr/>
      <dgm:t>
        <a:bodyPr/>
        <a:lstStyle/>
        <a:p>
          <a:endParaRPr lang="en-US"/>
        </a:p>
      </dgm:t>
    </dgm:pt>
    <dgm:pt modelId="{E64CA0D8-F394-4C89-87AB-778D275F9B58}" type="sibTrans" cxnId="{D2BD1D84-412E-47C1-B4C0-075958A97565}">
      <dgm:prSet/>
      <dgm:spPr/>
      <dgm:t>
        <a:bodyPr/>
        <a:lstStyle/>
        <a:p>
          <a:endParaRPr lang="en-US"/>
        </a:p>
      </dgm:t>
    </dgm:pt>
    <dgm:pt modelId="{5B073A28-B3B1-4F5F-9B77-4ED28AA18151}" type="pres">
      <dgm:prSet presAssocID="{6FA02A62-62CF-497C-802F-93317F541ED5}" presName="root" presStyleCnt="0">
        <dgm:presLayoutVars>
          <dgm:dir/>
          <dgm:resizeHandles val="exact"/>
        </dgm:presLayoutVars>
      </dgm:prSet>
      <dgm:spPr/>
    </dgm:pt>
    <dgm:pt modelId="{1E5FB33F-3751-498F-B74F-5FEC5CDABDFA}" type="pres">
      <dgm:prSet presAssocID="{DCAD9C1E-EEA7-4A0E-B604-8B4AD175C213}" presName="compNode" presStyleCnt="0"/>
      <dgm:spPr/>
    </dgm:pt>
    <dgm:pt modelId="{95A69F10-CC5B-4D4C-8B09-97D52EAA355B}" type="pres">
      <dgm:prSet presAssocID="{DCAD9C1E-EEA7-4A0E-B604-8B4AD175C213}" presName="bgRect" presStyleLbl="bgShp" presStyleIdx="0" presStyleCnt="5"/>
      <dgm:spPr/>
      <dgm:extLst>
        <a:ext uri="{E40237B7-FDA0-4F09-8148-C483321AD2D9}">
          <dgm14:cNvPr xmlns:dgm14="http://schemas.microsoft.com/office/drawing/2010/diagram" id="0" name="" descr="Graphic organizer of activities we use energy for"/>
        </a:ext>
      </dgm:extLst>
    </dgm:pt>
    <dgm:pt modelId="{609FE9F5-F657-424D-8821-9FD0D5870AAF}" type="pres">
      <dgm:prSet presAssocID="{DCAD9C1E-EEA7-4A0E-B604-8B4AD175C21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66E24CDF-1635-4775-B433-9B6176333D51}" type="pres">
      <dgm:prSet presAssocID="{DCAD9C1E-EEA7-4A0E-B604-8B4AD175C213}" presName="spaceRect" presStyleCnt="0"/>
      <dgm:spPr/>
    </dgm:pt>
    <dgm:pt modelId="{0BCDA894-84E6-4CBF-8387-02FFEC6BCF6E}" type="pres">
      <dgm:prSet presAssocID="{DCAD9C1E-EEA7-4A0E-B604-8B4AD175C213}" presName="parTx" presStyleLbl="revTx" presStyleIdx="0" presStyleCnt="5">
        <dgm:presLayoutVars>
          <dgm:chMax val="0"/>
          <dgm:chPref val="0"/>
        </dgm:presLayoutVars>
      </dgm:prSet>
      <dgm:spPr/>
    </dgm:pt>
    <dgm:pt modelId="{10ECD297-1F5C-4022-A6CC-1A0FE0E9400A}" type="pres">
      <dgm:prSet presAssocID="{7B48AB3E-6F18-461D-9E2A-B5EE78219605}" presName="sibTrans" presStyleCnt="0"/>
      <dgm:spPr/>
    </dgm:pt>
    <dgm:pt modelId="{23A82454-D243-4FD5-9060-FA78447CBA6D}" type="pres">
      <dgm:prSet presAssocID="{96C74031-0AA5-4259-94C8-82A4CF3BE5F8}" presName="compNode" presStyleCnt="0"/>
      <dgm:spPr/>
    </dgm:pt>
    <dgm:pt modelId="{B3F1B42E-B8B5-4B1D-B3EC-4C57B4E59A32}" type="pres">
      <dgm:prSet presAssocID="{96C74031-0AA5-4259-94C8-82A4CF3BE5F8}" presName="bgRect" presStyleLbl="bgShp" presStyleIdx="1" presStyleCnt="5"/>
      <dgm:spPr/>
      <dgm:extLst>
        <a:ext uri="{E40237B7-FDA0-4F09-8148-C483321AD2D9}">
          <dgm14:cNvPr xmlns:dgm14="http://schemas.microsoft.com/office/drawing/2010/diagram" id="0" name="" descr="To turn on the lights"/>
        </a:ext>
      </dgm:extLst>
    </dgm:pt>
    <dgm:pt modelId="{7DDE57EA-B235-43B9-843C-04CDC266EB54}" type="pres">
      <dgm:prSet presAssocID="{96C74031-0AA5-4259-94C8-82A4CF3BE5F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etlight"/>
        </a:ext>
      </dgm:extLst>
    </dgm:pt>
    <dgm:pt modelId="{EBA88A50-9811-435C-AF9D-F35B189FDD08}" type="pres">
      <dgm:prSet presAssocID="{96C74031-0AA5-4259-94C8-82A4CF3BE5F8}" presName="spaceRect" presStyleCnt="0"/>
      <dgm:spPr/>
    </dgm:pt>
    <dgm:pt modelId="{97B24114-2B85-4A64-B1EE-9D1CA6C54370}" type="pres">
      <dgm:prSet presAssocID="{96C74031-0AA5-4259-94C8-82A4CF3BE5F8}" presName="parTx" presStyleLbl="revTx" presStyleIdx="1" presStyleCnt="5">
        <dgm:presLayoutVars>
          <dgm:chMax val="0"/>
          <dgm:chPref val="0"/>
        </dgm:presLayoutVars>
      </dgm:prSet>
      <dgm:spPr/>
    </dgm:pt>
    <dgm:pt modelId="{0E3746C2-737A-45B8-A297-D11B197FCABA}" type="pres">
      <dgm:prSet presAssocID="{0EEFB702-AF5D-4A06-AF32-4CC542F1A6C1}" presName="sibTrans" presStyleCnt="0"/>
      <dgm:spPr/>
    </dgm:pt>
    <dgm:pt modelId="{7893339F-2FFB-4BCB-87B3-36091F71E8C8}" type="pres">
      <dgm:prSet presAssocID="{CACED519-826B-45DA-B009-E6599CD5B0C3}" presName="compNode" presStyleCnt="0"/>
      <dgm:spPr/>
    </dgm:pt>
    <dgm:pt modelId="{56A2FFC0-AB96-4BA6-A9B0-38D141437D2C}" type="pres">
      <dgm:prSet presAssocID="{CACED519-826B-45DA-B009-E6599CD5B0C3}" presName="bgRect" presStyleLbl="bgShp" presStyleIdx="2" presStyleCnt="5"/>
      <dgm:spPr/>
    </dgm:pt>
    <dgm:pt modelId="{76E61290-4764-44E6-847D-B8D0B4137F61}" type="pres">
      <dgm:prSet presAssocID="{CACED519-826B-45DA-B009-E6599CD5B0C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A8838B7A-3F8F-4F83-9D52-E550862584D7}" type="pres">
      <dgm:prSet presAssocID="{CACED519-826B-45DA-B009-E6599CD5B0C3}" presName="spaceRect" presStyleCnt="0"/>
      <dgm:spPr/>
    </dgm:pt>
    <dgm:pt modelId="{D242C348-B300-4987-AF5F-D779EC695750}" type="pres">
      <dgm:prSet presAssocID="{CACED519-826B-45DA-B009-E6599CD5B0C3}" presName="parTx" presStyleLbl="revTx" presStyleIdx="2" presStyleCnt="5">
        <dgm:presLayoutVars>
          <dgm:chMax val="0"/>
          <dgm:chPref val="0"/>
        </dgm:presLayoutVars>
      </dgm:prSet>
      <dgm:spPr/>
    </dgm:pt>
    <dgm:pt modelId="{CB3344AC-649F-40F1-81BD-ED0183D7ECAB}" type="pres">
      <dgm:prSet presAssocID="{EEC28BA0-553A-4E47-80B9-1A7450F57B19}" presName="sibTrans" presStyleCnt="0"/>
      <dgm:spPr/>
    </dgm:pt>
    <dgm:pt modelId="{EA173DD3-C204-4A98-84B8-9A50720CD6E2}" type="pres">
      <dgm:prSet presAssocID="{F69C6B19-7281-4E25-ADFA-EDB50E1356A2}" presName="compNode" presStyleCnt="0"/>
      <dgm:spPr/>
    </dgm:pt>
    <dgm:pt modelId="{6644FA4E-9CF3-4ACC-AB5E-D7949E6B8A6D}" type="pres">
      <dgm:prSet presAssocID="{F69C6B19-7281-4E25-ADFA-EDB50E1356A2}" presName="bgRect" presStyleLbl="bgShp" presStyleIdx="3" presStyleCnt="5"/>
      <dgm:spPr/>
    </dgm:pt>
    <dgm:pt modelId="{DB882D30-B0A7-4712-BD9D-BD45F4B8AF2B}" type="pres">
      <dgm:prSet presAssocID="{F69C6B19-7281-4E25-ADFA-EDB50E1356A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10DB5F43-5717-4375-B0CF-050A21DEAB57}" type="pres">
      <dgm:prSet presAssocID="{F69C6B19-7281-4E25-ADFA-EDB50E1356A2}" presName="spaceRect" presStyleCnt="0"/>
      <dgm:spPr/>
    </dgm:pt>
    <dgm:pt modelId="{CB7E8C7E-F6FB-45C5-8771-4407C9E9D972}" type="pres">
      <dgm:prSet presAssocID="{F69C6B19-7281-4E25-ADFA-EDB50E1356A2}" presName="parTx" presStyleLbl="revTx" presStyleIdx="3" presStyleCnt="5">
        <dgm:presLayoutVars>
          <dgm:chMax val="0"/>
          <dgm:chPref val="0"/>
        </dgm:presLayoutVars>
      </dgm:prSet>
      <dgm:spPr/>
    </dgm:pt>
    <dgm:pt modelId="{A9EBDBD2-B603-4507-AF9F-1A9504D6B02F}" type="pres">
      <dgm:prSet presAssocID="{E3D3591C-BAFA-4F6E-837E-18FC3ABAD538}" presName="sibTrans" presStyleCnt="0"/>
      <dgm:spPr/>
    </dgm:pt>
    <dgm:pt modelId="{CADF077C-1FAA-402D-B5E7-3A0BAD9C9A00}" type="pres">
      <dgm:prSet presAssocID="{8A9CE453-C14A-44E4-8719-C5F85D771060}" presName="compNode" presStyleCnt="0"/>
      <dgm:spPr/>
    </dgm:pt>
    <dgm:pt modelId="{281AE125-55A2-404B-99BB-6A43AE2812CA}" type="pres">
      <dgm:prSet presAssocID="{8A9CE453-C14A-44E4-8719-C5F85D771060}" presName="bgRect" presStyleLbl="bgShp" presStyleIdx="4" presStyleCnt="5"/>
      <dgm:spPr/>
    </dgm:pt>
    <dgm:pt modelId="{11A38C2D-DBDF-465B-9657-7F2179FDD298}" type="pres">
      <dgm:prSet presAssocID="{8A9CE453-C14A-44E4-8719-C5F85D77106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wer logo"/>
        </a:ext>
      </dgm:extLst>
    </dgm:pt>
    <dgm:pt modelId="{5B73B9E6-B649-41E0-8D42-C61513F32618}" type="pres">
      <dgm:prSet presAssocID="{8A9CE453-C14A-44E4-8719-C5F85D771060}" presName="spaceRect" presStyleCnt="0"/>
      <dgm:spPr/>
    </dgm:pt>
    <dgm:pt modelId="{4CA5788D-47A8-4C2D-9EF8-089BB553D3CB}" type="pres">
      <dgm:prSet presAssocID="{8A9CE453-C14A-44E4-8719-C5F85D77106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E6EED1D-A07A-43D0-A66C-6B19178A392D}" type="presOf" srcId="{6FA02A62-62CF-497C-802F-93317F541ED5}" destId="{5B073A28-B3B1-4F5F-9B77-4ED28AA18151}" srcOrd="0" destOrd="0" presId="urn:microsoft.com/office/officeart/2018/2/layout/IconVerticalSolidList"/>
    <dgm:cxn modelId="{388EDF30-9094-4853-9B13-72E0DD248DF8}" type="presOf" srcId="{96C74031-0AA5-4259-94C8-82A4CF3BE5F8}" destId="{97B24114-2B85-4A64-B1EE-9D1CA6C54370}" srcOrd="0" destOrd="0" presId="urn:microsoft.com/office/officeart/2018/2/layout/IconVerticalSolidList"/>
    <dgm:cxn modelId="{1484193D-824F-446A-B827-155EF145C344}" srcId="{6FA02A62-62CF-497C-802F-93317F541ED5}" destId="{F69C6B19-7281-4E25-ADFA-EDB50E1356A2}" srcOrd="3" destOrd="0" parTransId="{B16145E6-31C7-42A5-8682-E0D8391B4630}" sibTransId="{E3D3591C-BAFA-4F6E-837E-18FC3ABAD538}"/>
    <dgm:cxn modelId="{D2BD1D84-412E-47C1-B4C0-075958A97565}" srcId="{6FA02A62-62CF-497C-802F-93317F541ED5}" destId="{8A9CE453-C14A-44E4-8719-C5F85D771060}" srcOrd="4" destOrd="0" parTransId="{BFBBECA5-C056-49A0-A522-C6E649D87D5E}" sibTransId="{E64CA0D8-F394-4C89-87AB-778D275F9B58}"/>
    <dgm:cxn modelId="{002BE995-856C-4D50-9EDF-49097B64417E}" srcId="{6FA02A62-62CF-497C-802F-93317F541ED5}" destId="{DCAD9C1E-EEA7-4A0E-B604-8B4AD175C213}" srcOrd="0" destOrd="0" parTransId="{BC76EE52-F79A-4A9E-9529-C41908BB893D}" sibTransId="{7B48AB3E-6F18-461D-9E2A-B5EE78219605}"/>
    <dgm:cxn modelId="{6B28D9A0-EC48-469E-B62C-F81BA7B82630}" type="presOf" srcId="{F69C6B19-7281-4E25-ADFA-EDB50E1356A2}" destId="{CB7E8C7E-F6FB-45C5-8771-4407C9E9D972}" srcOrd="0" destOrd="0" presId="urn:microsoft.com/office/officeart/2018/2/layout/IconVerticalSolidList"/>
    <dgm:cxn modelId="{EDEC08AC-CE11-4F1C-91DE-2F8E76255C28}" type="presOf" srcId="{DCAD9C1E-EEA7-4A0E-B604-8B4AD175C213}" destId="{0BCDA894-84E6-4CBF-8387-02FFEC6BCF6E}" srcOrd="0" destOrd="0" presId="urn:microsoft.com/office/officeart/2018/2/layout/IconVerticalSolidList"/>
    <dgm:cxn modelId="{4300E5C9-81E7-4422-BF79-6369BB6C0E31}" type="presOf" srcId="{CACED519-826B-45DA-B009-E6599CD5B0C3}" destId="{D242C348-B300-4987-AF5F-D779EC695750}" srcOrd="0" destOrd="0" presId="urn:microsoft.com/office/officeart/2018/2/layout/IconVerticalSolidList"/>
    <dgm:cxn modelId="{74AC6DD2-7588-4F22-B111-B8235B377023}" srcId="{6FA02A62-62CF-497C-802F-93317F541ED5}" destId="{96C74031-0AA5-4259-94C8-82A4CF3BE5F8}" srcOrd="1" destOrd="0" parTransId="{8DE22DE0-4AE5-41E4-90DB-AC11F0C7FD7E}" sibTransId="{0EEFB702-AF5D-4A06-AF32-4CC542F1A6C1}"/>
    <dgm:cxn modelId="{CC08C0D5-CC10-40E1-A131-7CD5AB6EB1B7}" srcId="{6FA02A62-62CF-497C-802F-93317F541ED5}" destId="{CACED519-826B-45DA-B009-E6599CD5B0C3}" srcOrd="2" destOrd="0" parTransId="{C18A179C-A050-42B5-A9A1-0A0B2B9CA0F4}" sibTransId="{EEC28BA0-553A-4E47-80B9-1A7450F57B19}"/>
    <dgm:cxn modelId="{6126C3DD-7523-4F2D-84CA-9AFD2ECF07A4}" type="presOf" srcId="{8A9CE453-C14A-44E4-8719-C5F85D771060}" destId="{4CA5788D-47A8-4C2D-9EF8-089BB553D3CB}" srcOrd="0" destOrd="0" presId="urn:microsoft.com/office/officeart/2018/2/layout/IconVerticalSolidList"/>
    <dgm:cxn modelId="{372B3F2A-2555-4581-AC20-F1303D1FB8CD}" type="presParOf" srcId="{5B073A28-B3B1-4F5F-9B77-4ED28AA18151}" destId="{1E5FB33F-3751-498F-B74F-5FEC5CDABDFA}" srcOrd="0" destOrd="0" presId="urn:microsoft.com/office/officeart/2018/2/layout/IconVerticalSolidList"/>
    <dgm:cxn modelId="{BE34B262-EB12-4A27-A34A-7DF8ABBA077F}" type="presParOf" srcId="{1E5FB33F-3751-498F-B74F-5FEC5CDABDFA}" destId="{95A69F10-CC5B-4D4C-8B09-97D52EAA355B}" srcOrd="0" destOrd="0" presId="urn:microsoft.com/office/officeart/2018/2/layout/IconVerticalSolidList"/>
    <dgm:cxn modelId="{4618912F-CFB8-47B7-A160-FDC431F8F19A}" type="presParOf" srcId="{1E5FB33F-3751-498F-B74F-5FEC5CDABDFA}" destId="{609FE9F5-F657-424D-8821-9FD0D5870AAF}" srcOrd="1" destOrd="0" presId="urn:microsoft.com/office/officeart/2018/2/layout/IconVerticalSolidList"/>
    <dgm:cxn modelId="{C09CBC0B-54DA-4EC1-907E-5CB4539D7384}" type="presParOf" srcId="{1E5FB33F-3751-498F-B74F-5FEC5CDABDFA}" destId="{66E24CDF-1635-4775-B433-9B6176333D51}" srcOrd="2" destOrd="0" presId="urn:microsoft.com/office/officeart/2018/2/layout/IconVerticalSolidList"/>
    <dgm:cxn modelId="{3CF475A1-32A8-492F-9128-1E378E255A12}" type="presParOf" srcId="{1E5FB33F-3751-498F-B74F-5FEC5CDABDFA}" destId="{0BCDA894-84E6-4CBF-8387-02FFEC6BCF6E}" srcOrd="3" destOrd="0" presId="urn:microsoft.com/office/officeart/2018/2/layout/IconVerticalSolidList"/>
    <dgm:cxn modelId="{A48ACB8E-30B4-4769-8D47-CE2443AAD2CE}" type="presParOf" srcId="{5B073A28-B3B1-4F5F-9B77-4ED28AA18151}" destId="{10ECD297-1F5C-4022-A6CC-1A0FE0E9400A}" srcOrd="1" destOrd="0" presId="urn:microsoft.com/office/officeart/2018/2/layout/IconVerticalSolidList"/>
    <dgm:cxn modelId="{18D254C0-971F-417D-9F55-9122C4C617AB}" type="presParOf" srcId="{5B073A28-B3B1-4F5F-9B77-4ED28AA18151}" destId="{23A82454-D243-4FD5-9060-FA78447CBA6D}" srcOrd="2" destOrd="0" presId="urn:microsoft.com/office/officeart/2018/2/layout/IconVerticalSolidList"/>
    <dgm:cxn modelId="{DE76863F-6876-4015-92A3-8CFA45B90259}" type="presParOf" srcId="{23A82454-D243-4FD5-9060-FA78447CBA6D}" destId="{B3F1B42E-B8B5-4B1D-B3EC-4C57B4E59A32}" srcOrd="0" destOrd="0" presId="urn:microsoft.com/office/officeart/2018/2/layout/IconVerticalSolidList"/>
    <dgm:cxn modelId="{8B13C65F-D040-4CCF-84E4-F2102F86DFDB}" type="presParOf" srcId="{23A82454-D243-4FD5-9060-FA78447CBA6D}" destId="{7DDE57EA-B235-43B9-843C-04CDC266EB54}" srcOrd="1" destOrd="0" presId="urn:microsoft.com/office/officeart/2018/2/layout/IconVerticalSolidList"/>
    <dgm:cxn modelId="{52FE231F-0983-4ED9-8B0B-5A7323DD1CF0}" type="presParOf" srcId="{23A82454-D243-4FD5-9060-FA78447CBA6D}" destId="{EBA88A50-9811-435C-AF9D-F35B189FDD08}" srcOrd="2" destOrd="0" presId="urn:microsoft.com/office/officeart/2018/2/layout/IconVerticalSolidList"/>
    <dgm:cxn modelId="{1E17D72E-B1EA-48DF-A102-A8F6758A1118}" type="presParOf" srcId="{23A82454-D243-4FD5-9060-FA78447CBA6D}" destId="{97B24114-2B85-4A64-B1EE-9D1CA6C54370}" srcOrd="3" destOrd="0" presId="urn:microsoft.com/office/officeart/2018/2/layout/IconVerticalSolidList"/>
    <dgm:cxn modelId="{B8A5607C-F953-4681-B58F-425C670D88B7}" type="presParOf" srcId="{5B073A28-B3B1-4F5F-9B77-4ED28AA18151}" destId="{0E3746C2-737A-45B8-A297-D11B197FCABA}" srcOrd="3" destOrd="0" presId="urn:microsoft.com/office/officeart/2018/2/layout/IconVerticalSolidList"/>
    <dgm:cxn modelId="{95B9FF81-C6FC-4577-8A1E-C4DF1A67D830}" type="presParOf" srcId="{5B073A28-B3B1-4F5F-9B77-4ED28AA18151}" destId="{7893339F-2FFB-4BCB-87B3-36091F71E8C8}" srcOrd="4" destOrd="0" presId="urn:microsoft.com/office/officeart/2018/2/layout/IconVerticalSolidList"/>
    <dgm:cxn modelId="{A2BFA3B6-8057-4558-8B18-C099B32ECA3A}" type="presParOf" srcId="{7893339F-2FFB-4BCB-87B3-36091F71E8C8}" destId="{56A2FFC0-AB96-4BA6-A9B0-38D141437D2C}" srcOrd="0" destOrd="0" presId="urn:microsoft.com/office/officeart/2018/2/layout/IconVerticalSolidList"/>
    <dgm:cxn modelId="{FF33FB90-03F1-4B0B-9F87-A044189C8CCB}" type="presParOf" srcId="{7893339F-2FFB-4BCB-87B3-36091F71E8C8}" destId="{76E61290-4764-44E6-847D-B8D0B4137F61}" srcOrd="1" destOrd="0" presId="urn:microsoft.com/office/officeart/2018/2/layout/IconVerticalSolidList"/>
    <dgm:cxn modelId="{556E3CFE-19B5-40FB-839F-B21B8179EA01}" type="presParOf" srcId="{7893339F-2FFB-4BCB-87B3-36091F71E8C8}" destId="{A8838B7A-3F8F-4F83-9D52-E550862584D7}" srcOrd="2" destOrd="0" presId="urn:microsoft.com/office/officeart/2018/2/layout/IconVerticalSolidList"/>
    <dgm:cxn modelId="{D0FDA6F8-AA41-4B58-8B3B-09516C9F5F91}" type="presParOf" srcId="{7893339F-2FFB-4BCB-87B3-36091F71E8C8}" destId="{D242C348-B300-4987-AF5F-D779EC695750}" srcOrd="3" destOrd="0" presId="urn:microsoft.com/office/officeart/2018/2/layout/IconVerticalSolidList"/>
    <dgm:cxn modelId="{2A785BA5-B864-4999-A0C3-1A04CCFC122B}" type="presParOf" srcId="{5B073A28-B3B1-4F5F-9B77-4ED28AA18151}" destId="{CB3344AC-649F-40F1-81BD-ED0183D7ECAB}" srcOrd="5" destOrd="0" presId="urn:microsoft.com/office/officeart/2018/2/layout/IconVerticalSolidList"/>
    <dgm:cxn modelId="{AD899DB6-4E43-489F-A400-CAE2224E81AF}" type="presParOf" srcId="{5B073A28-B3B1-4F5F-9B77-4ED28AA18151}" destId="{EA173DD3-C204-4A98-84B8-9A50720CD6E2}" srcOrd="6" destOrd="0" presId="urn:microsoft.com/office/officeart/2018/2/layout/IconVerticalSolidList"/>
    <dgm:cxn modelId="{A0CA685C-E535-4D61-92CF-4071226CFCC0}" type="presParOf" srcId="{EA173DD3-C204-4A98-84B8-9A50720CD6E2}" destId="{6644FA4E-9CF3-4ACC-AB5E-D7949E6B8A6D}" srcOrd="0" destOrd="0" presId="urn:microsoft.com/office/officeart/2018/2/layout/IconVerticalSolidList"/>
    <dgm:cxn modelId="{D4B5D283-33DC-4C32-98D2-B3F694CDF632}" type="presParOf" srcId="{EA173DD3-C204-4A98-84B8-9A50720CD6E2}" destId="{DB882D30-B0A7-4712-BD9D-BD45F4B8AF2B}" srcOrd="1" destOrd="0" presId="urn:microsoft.com/office/officeart/2018/2/layout/IconVerticalSolidList"/>
    <dgm:cxn modelId="{1EA8233A-CCEB-4CEE-8D1E-80F20CC49A0C}" type="presParOf" srcId="{EA173DD3-C204-4A98-84B8-9A50720CD6E2}" destId="{10DB5F43-5717-4375-B0CF-050A21DEAB57}" srcOrd="2" destOrd="0" presId="urn:microsoft.com/office/officeart/2018/2/layout/IconVerticalSolidList"/>
    <dgm:cxn modelId="{DCC821B8-8B59-4095-9D18-E8F4A6418104}" type="presParOf" srcId="{EA173DD3-C204-4A98-84B8-9A50720CD6E2}" destId="{CB7E8C7E-F6FB-45C5-8771-4407C9E9D972}" srcOrd="3" destOrd="0" presId="urn:microsoft.com/office/officeart/2018/2/layout/IconVerticalSolidList"/>
    <dgm:cxn modelId="{9D1CC495-2B2A-4B2B-98DC-51989B3B9D3E}" type="presParOf" srcId="{5B073A28-B3B1-4F5F-9B77-4ED28AA18151}" destId="{A9EBDBD2-B603-4507-AF9F-1A9504D6B02F}" srcOrd="7" destOrd="0" presId="urn:microsoft.com/office/officeart/2018/2/layout/IconVerticalSolidList"/>
    <dgm:cxn modelId="{0AFEE56D-32F7-4948-ADB2-C3CD2BA6BB86}" type="presParOf" srcId="{5B073A28-B3B1-4F5F-9B77-4ED28AA18151}" destId="{CADF077C-1FAA-402D-B5E7-3A0BAD9C9A00}" srcOrd="8" destOrd="0" presId="urn:microsoft.com/office/officeart/2018/2/layout/IconVerticalSolidList"/>
    <dgm:cxn modelId="{A0EA119D-FEC2-4FF0-A4EA-AF3DBB1EA525}" type="presParOf" srcId="{CADF077C-1FAA-402D-B5E7-3A0BAD9C9A00}" destId="{281AE125-55A2-404B-99BB-6A43AE2812CA}" srcOrd="0" destOrd="0" presId="urn:microsoft.com/office/officeart/2018/2/layout/IconVerticalSolidList"/>
    <dgm:cxn modelId="{0D8E63B1-96EA-4A44-99B8-3790AED48665}" type="presParOf" srcId="{CADF077C-1FAA-402D-B5E7-3A0BAD9C9A00}" destId="{11A38C2D-DBDF-465B-9657-7F2179FDD298}" srcOrd="1" destOrd="0" presId="urn:microsoft.com/office/officeart/2018/2/layout/IconVerticalSolidList"/>
    <dgm:cxn modelId="{750B4F8D-5DCB-4804-93A9-8FC904DCC1B2}" type="presParOf" srcId="{CADF077C-1FAA-402D-B5E7-3A0BAD9C9A00}" destId="{5B73B9E6-B649-41E0-8D42-C61513F32618}" srcOrd="2" destOrd="0" presId="urn:microsoft.com/office/officeart/2018/2/layout/IconVerticalSolidList"/>
    <dgm:cxn modelId="{780B7238-AF49-451F-B6E3-410CE2C36B83}" type="presParOf" srcId="{CADF077C-1FAA-402D-B5E7-3A0BAD9C9A00}" destId="{4CA5788D-47A8-4C2D-9EF8-089BB553D3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0684E9-A623-4683-9605-21F6F40771B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F433885-A202-4BCD-82A1-65661C3375B3}">
      <dgm:prSet/>
      <dgm:spPr/>
      <dgm:t>
        <a:bodyPr/>
        <a:lstStyle/>
        <a:p>
          <a:r>
            <a:rPr lang="en-US"/>
            <a:t>Coal </a:t>
          </a:r>
        </a:p>
      </dgm:t>
    </dgm:pt>
    <dgm:pt modelId="{41C832F5-5404-4D5A-B317-11D47F94E529}" type="parTrans" cxnId="{80846284-7870-437E-B3C7-AFB760478581}">
      <dgm:prSet/>
      <dgm:spPr/>
      <dgm:t>
        <a:bodyPr/>
        <a:lstStyle/>
        <a:p>
          <a:endParaRPr lang="en-US"/>
        </a:p>
      </dgm:t>
    </dgm:pt>
    <dgm:pt modelId="{B7FBE6D8-6F6A-483A-8E13-A46A8AD98A3B}" type="sibTrans" cxnId="{80846284-7870-437E-B3C7-AFB760478581}">
      <dgm:prSet/>
      <dgm:spPr/>
      <dgm:t>
        <a:bodyPr/>
        <a:lstStyle/>
        <a:p>
          <a:endParaRPr lang="en-US"/>
        </a:p>
      </dgm:t>
    </dgm:pt>
    <dgm:pt modelId="{BB27ECBD-48AD-4020-BE8C-9086ADC49EBB}">
      <dgm:prSet/>
      <dgm:spPr/>
      <dgm:t>
        <a:bodyPr/>
        <a:lstStyle/>
        <a:p>
          <a:r>
            <a:rPr lang="en-US"/>
            <a:t>Solar </a:t>
          </a:r>
        </a:p>
      </dgm:t>
    </dgm:pt>
    <dgm:pt modelId="{E25FD573-2BB7-437B-84B5-AD7E1D30EF1A}" type="parTrans" cxnId="{436F3B82-4E7C-41CC-8D43-F34452324B8E}">
      <dgm:prSet/>
      <dgm:spPr/>
      <dgm:t>
        <a:bodyPr/>
        <a:lstStyle/>
        <a:p>
          <a:endParaRPr lang="en-US"/>
        </a:p>
      </dgm:t>
    </dgm:pt>
    <dgm:pt modelId="{335C00B7-EBED-49AC-A85A-D13B167B389A}" type="sibTrans" cxnId="{436F3B82-4E7C-41CC-8D43-F34452324B8E}">
      <dgm:prSet/>
      <dgm:spPr/>
      <dgm:t>
        <a:bodyPr/>
        <a:lstStyle/>
        <a:p>
          <a:endParaRPr lang="en-US"/>
        </a:p>
      </dgm:t>
    </dgm:pt>
    <dgm:pt modelId="{8664DA63-B87A-4004-AD90-20DB71E4ACA9}">
      <dgm:prSet/>
      <dgm:spPr/>
      <dgm:t>
        <a:bodyPr/>
        <a:lstStyle/>
        <a:p>
          <a:r>
            <a:rPr lang="en-US"/>
            <a:t>Wind </a:t>
          </a:r>
        </a:p>
      </dgm:t>
    </dgm:pt>
    <dgm:pt modelId="{43523D59-AE95-4737-882A-A8B4521C2D96}" type="parTrans" cxnId="{1141DF87-C8D0-44E7-9725-638804E135CF}">
      <dgm:prSet/>
      <dgm:spPr/>
      <dgm:t>
        <a:bodyPr/>
        <a:lstStyle/>
        <a:p>
          <a:endParaRPr lang="en-US"/>
        </a:p>
      </dgm:t>
    </dgm:pt>
    <dgm:pt modelId="{681B61C2-1032-49A8-B4C4-05F3EEB3C32A}" type="sibTrans" cxnId="{1141DF87-C8D0-44E7-9725-638804E135CF}">
      <dgm:prSet/>
      <dgm:spPr/>
      <dgm:t>
        <a:bodyPr/>
        <a:lstStyle/>
        <a:p>
          <a:endParaRPr lang="en-US"/>
        </a:p>
      </dgm:t>
    </dgm:pt>
    <dgm:pt modelId="{6F4E4BF6-614E-4162-8945-CF684DE35371}">
      <dgm:prSet/>
      <dgm:spPr/>
      <dgm:t>
        <a:bodyPr/>
        <a:lstStyle/>
        <a:p>
          <a:r>
            <a:rPr lang="en-US"/>
            <a:t>Oil </a:t>
          </a:r>
        </a:p>
      </dgm:t>
    </dgm:pt>
    <dgm:pt modelId="{6C80E676-3567-4DA6-9AC7-24ABA683A846}" type="parTrans" cxnId="{AC47DCCD-A40F-40DE-AAB4-757C7B0F4526}">
      <dgm:prSet/>
      <dgm:spPr/>
      <dgm:t>
        <a:bodyPr/>
        <a:lstStyle/>
        <a:p>
          <a:endParaRPr lang="en-US"/>
        </a:p>
      </dgm:t>
    </dgm:pt>
    <dgm:pt modelId="{FF3CD492-563E-4ECF-B644-4C34872A00B5}" type="sibTrans" cxnId="{AC47DCCD-A40F-40DE-AAB4-757C7B0F4526}">
      <dgm:prSet/>
      <dgm:spPr/>
      <dgm:t>
        <a:bodyPr/>
        <a:lstStyle/>
        <a:p>
          <a:endParaRPr lang="en-US"/>
        </a:p>
      </dgm:t>
    </dgm:pt>
    <dgm:pt modelId="{A992B07E-AC5A-4A18-B4A7-A86EFE4747C9}">
      <dgm:prSet/>
      <dgm:spPr/>
      <dgm:t>
        <a:bodyPr/>
        <a:lstStyle/>
        <a:p>
          <a:r>
            <a:rPr lang="en-US"/>
            <a:t>Natural gas </a:t>
          </a:r>
        </a:p>
      </dgm:t>
    </dgm:pt>
    <dgm:pt modelId="{07E4CB5C-39C4-4D5D-9412-A954FB853400}" type="parTrans" cxnId="{264B964F-3F90-4398-A2FC-7DDFE32149A7}">
      <dgm:prSet/>
      <dgm:spPr/>
      <dgm:t>
        <a:bodyPr/>
        <a:lstStyle/>
        <a:p>
          <a:endParaRPr lang="en-US"/>
        </a:p>
      </dgm:t>
    </dgm:pt>
    <dgm:pt modelId="{B5E5DCEB-B76E-4663-A22B-7175A8BD1E12}" type="sibTrans" cxnId="{264B964F-3F90-4398-A2FC-7DDFE32149A7}">
      <dgm:prSet/>
      <dgm:spPr/>
      <dgm:t>
        <a:bodyPr/>
        <a:lstStyle/>
        <a:p>
          <a:endParaRPr lang="en-US"/>
        </a:p>
      </dgm:t>
    </dgm:pt>
    <dgm:pt modelId="{65BC6C24-6346-4D76-B542-031C2A2731DB}">
      <dgm:prSet/>
      <dgm:spPr/>
      <dgm:t>
        <a:bodyPr/>
        <a:lstStyle/>
        <a:p>
          <a:r>
            <a:rPr lang="en-US"/>
            <a:t>Hydropower </a:t>
          </a:r>
        </a:p>
      </dgm:t>
    </dgm:pt>
    <dgm:pt modelId="{F7C1F6E0-3176-4E8E-B2F4-4F2C2BC71ADA}" type="parTrans" cxnId="{F0C393A7-F3D3-42EA-9F8E-8A3110E87AF9}">
      <dgm:prSet/>
      <dgm:spPr/>
      <dgm:t>
        <a:bodyPr/>
        <a:lstStyle/>
        <a:p>
          <a:endParaRPr lang="en-US"/>
        </a:p>
      </dgm:t>
    </dgm:pt>
    <dgm:pt modelId="{03212AA7-CB9F-4815-B6D9-7CE28204EB3D}" type="sibTrans" cxnId="{F0C393A7-F3D3-42EA-9F8E-8A3110E87AF9}">
      <dgm:prSet/>
      <dgm:spPr/>
      <dgm:t>
        <a:bodyPr/>
        <a:lstStyle/>
        <a:p>
          <a:endParaRPr lang="en-US"/>
        </a:p>
      </dgm:t>
    </dgm:pt>
    <dgm:pt modelId="{6FCA2CCF-089F-4B11-A5E5-1695CD2B6AE5}">
      <dgm:prSet/>
      <dgm:spPr/>
      <dgm:t>
        <a:bodyPr/>
        <a:lstStyle/>
        <a:p>
          <a:r>
            <a:rPr lang="en-US"/>
            <a:t>And so much more! </a:t>
          </a:r>
        </a:p>
      </dgm:t>
    </dgm:pt>
    <dgm:pt modelId="{4DF9222F-0B91-4B2B-BA40-69C3B3EAD212}" type="parTrans" cxnId="{6F872652-D64A-4EC3-B812-C73D7159988F}">
      <dgm:prSet/>
      <dgm:spPr/>
      <dgm:t>
        <a:bodyPr/>
        <a:lstStyle/>
        <a:p>
          <a:endParaRPr lang="en-US"/>
        </a:p>
      </dgm:t>
    </dgm:pt>
    <dgm:pt modelId="{BFFE864D-33FD-4B91-8A75-A45E6F0F2E93}" type="sibTrans" cxnId="{6F872652-D64A-4EC3-B812-C73D7159988F}">
      <dgm:prSet/>
      <dgm:spPr/>
      <dgm:t>
        <a:bodyPr/>
        <a:lstStyle/>
        <a:p>
          <a:endParaRPr lang="en-US"/>
        </a:p>
      </dgm:t>
    </dgm:pt>
    <dgm:pt modelId="{8EFC1115-E9A1-4A34-AB72-402E565F3695}" type="pres">
      <dgm:prSet presAssocID="{380684E9-A623-4683-9605-21F6F40771BE}" presName="root" presStyleCnt="0">
        <dgm:presLayoutVars>
          <dgm:dir/>
          <dgm:resizeHandles val="exact"/>
        </dgm:presLayoutVars>
      </dgm:prSet>
      <dgm:spPr/>
    </dgm:pt>
    <dgm:pt modelId="{52B8BBDB-CB21-48D3-A90E-D887F67AC861}" type="pres">
      <dgm:prSet presAssocID="{EF433885-A202-4BCD-82A1-65661C3375B3}" presName="compNode" presStyleCnt="0"/>
      <dgm:spPr/>
    </dgm:pt>
    <dgm:pt modelId="{C5EF8A01-968E-439C-A061-F08A335BCF74}" type="pres">
      <dgm:prSet presAssocID="{EF433885-A202-4BCD-82A1-65661C3375B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ng tools"/>
        </a:ext>
      </dgm:extLst>
    </dgm:pt>
    <dgm:pt modelId="{D187F594-5389-4A42-8536-9648B21B8DBB}" type="pres">
      <dgm:prSet presAssocID="{EF433885-A202-4BCD-82A1-65661C3375B3}" presName="spaceRect" presStyleCnt="0"/>
      <dgm:spPr/>
    </dgm:pt>
    <dgm:pt modelId="{3E4F7152-B231-4237-B0D5-15136EC432A4}" type="pres">
      <dgm:prSet presAssocID="{EF433885-A202-4BCD-82A1-65661C3375B3}" presName="textRect" presStyleLbl="revTx" presStyleIdx="0" presStyleCnt="7">
        <dgm:presLayoutVars>
          <dgm:chMax val="1"/>
          <dgm:chPref val="1"/>
        </dgm:presLayoutVars>
      </dgm:prSet>
      <dgm:spPr/>
    </dgm:pt>
    <dgm:pt modelId="{2CF43A23-0156-4105-8689-6B4C08AC71C1}" type="pres">
      <dgm:prSet presAssocID="{B7FBE6D8-6F6A-483A-8E13-A46A8AD98A3B}" presName="sibTrans" presStyleCnt="0"/>
      <dgm:spPr/>
    </dgm:pt>
    <dgm:pt modelId="{BB185713-71E9-46D9-92DA-A5EE46BB60D8}" type="pres">
      <dgm:prSet presAssocID="{BB27ECBD-48AD-4020-BE8C-9086ADC49EBB}" presName="compNode" presStyleCnt="0"/>
      <dgm:spPr/>
    </dgm:pt>
    <dgm:pt modelId="{7F7DDA92-F956-4307-AC18-8E7F18F2485A}" type="pres">
      <dgm:prSet presAssocID="{BB27ECBD-48AD-4020-BE8C-9086ADC49EBB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27E97924-6A1E-4A80-A095-19B1C4D77E7F}" type="pres">
      <dgm:prSet presAssocID="{BB27ECBD-48AD-4020-BE8C-9086ADC49EBB}" presName="spaceRect" presStyleCnt="0"/>
      <dgm:spPr/>
    </dgm:pt>
    <dgm:pt modelId="{1E27B152-BC3F-497F-8895-28A7F974EAD1}" type="pres">
      <dgm:prSet presAssocID="{BB27ECBD-48AD-4020-BE8C-9086ADC49EBB}" presName="textRect" presStyleLbl="revTx" presStyleIdx="1" presStyleCnt="7">
        <dgm:presLayoutVars>
          <dgm:chMax val="1"/>
          <dgm:chPref val="1"/>
        </dgm:presLayoutVars>
      </dgm:prSet>
      <dgm:spPr/>
    </dgm:pt>
    <dgm:pt modelId="{23C5074F-48CF-4E4E-9F98-5669FBFC1A3D}" type="pres">
      <dgm:prSet presAssocID="{335C00B7-EBED-49AC-A85A-D13B167B389A}" presName="sibTrans" presStyleCnt="0"/>
      <dgm:spPr/>
    </dgm:pt>
    <dgm:pt modelId="{4EC1AF0B-5A1A-46D1-BE1C-C88B839375E9}" type="pres">
      <dgm:prSet presAssocID="{8664DA63-B87A-4004-AD90-20DB71E4ACA9}" presName="compNode" presStyleCnt="0"/>
      <dgm:spPr/>
    </dgm:pt>
    <dgm:pt modelId="{59391C74-96DA-4D88-8ABE-DC65311DC4AF}" type="pres">
      <dgm:prSet presAssocID="{8664DA63-B87A-4004-AD90-20DB71E4ACA9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mill"/>
        </a:ext>
      </dgm:extLst>
    </dgm:pt>
    <dgm:pt modelId="{2C573EED-04A7-4244-965F-A3DBC50E136C}" type="pres">
      <dgm:prSet presAssocID="{8664DA63-B87A-4004-AD90-20DB71E4ACA9}" presName="spaceRect" presStyleCnt="0"/>
      <dgm:spPr/>
    </dgm:pt>
    <dgm:pt modelId="{A6BB9E9F-F83D-4449-B517-FC1B32CD6347}" type="pres">
      <dgm:prSet presAssocID="{8664DA63-B87A-4004-AD90-20DB71E4ACA9}" presName="textRect" presStyleLbl="revTx" presStyleIdx="2" presStyleCnt="7">
        <dgm:presLayoutVars>
          <dgm:chMax val="1"/>
          <dgm:chPref val="1"/>
        </dgm:presLayoutVars>
      </dgm:prSet>
      <dgm:spPr/>
    </dgm:pt>
    <dgm:pt modelId="{F4FFA914-E6F6-4763-B792-41F15CD1418A}" type="pres">
      <dgm:prSet presAssocID="{681B61C2-1032-49A8-B4C4-05F3EEB3C32A}" presName="sibTrans" presStyleCnt="0"/>
      <dgm:spPr/>
    </dgm:pt>
    <dgm:pt modelId="{002CF3C3-A73F-4D5F-9DD4-494C32C09A4A}" type="pres">
      <dgm:prSet presAssocID="{6F4E4BF6-614E-4162-8945-CF684DE35371}" presName="compNode" presStyleCnt="0"/>
      <dgm:spPr/>
    </dgm:pt>
    <dgm:pt modelId="{49705CD0-7758-47FF-B786-DABD3E682304}" type="pres">
      <dgm:prSet presAssocID="{6F4E4BF6-614E-4162-8945-CF684DE35371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il"/>
        </a:ext>
      </dgm:extLst>
    </dgm:pt>
    <dgm:pt modelId="{0A52F361-F0A1-4435-A57C-965A916107E4}" type="pres">
      <dgm:prSet presAssocID="{6F4E4BF6-614E-4162-8945-CF684DE35371}" presName="spaceRect" presStyleCnt="0"/>
      <dgm:spPr/>
    </dgm:pt>
    <dgm:pt modelId="{3BC6631C-3462-44BF-BEE4-01BB99979ED1}" type="pres">
      <dgm:prSet presAssocID="{6F4E4BF6-614E-4162-8945-CF684DE35371}" presName="textRect" presStyleLbl="revTx" presStyleIdx="3" presStyleCnt="7">
        <dgm:presLayoutVars>
          <dgm:chMax val="1"/>
          <dgm:chPref val="1"/>
        </dgm:presLayoutVars>
      </dgm:prSet>
      <dgm:spPr/>
    </dgm:pt>
    <dgm:pt modelId="{CC7D9D48-C4F3-4C68-94CE-2A74E87CA7EC}" type="pres">
      <dgm:prSet presAssocID="{FF3CD492-563E-4ECF-B644-4C34872A00B5}" presName="sibTrans" presStyleCnt="0"/>
      <dgm:spPr/>
    </dgm:pt>
    <dgm:pt modelId="{59F57D43-73F6-4F0F-9D4B-E561D1871252}" type="pres">
      <dgm:prSet presAssocID="{A992B07E-AC5A-4A18-B4A7-A86EFE4747C9}" presName="compNode" presStyleCnt="0"/>
      <dgm:spPr/>
    </dgm:pt>
    <dgm:pt modelId="{21BB1112-69BA-447D-8551-782E6A520318}" type="pres">
      <dgm:prSet presAssocID="{A992B07E-AC5A-4A18-B4A7-A86EFE4747C9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tural gas logo"/>
        </a:ext>
      </dgm:extLst>
    </dgm:pt>
    <dgm:pt modelId="{D0C20F3E-3D65-481D-8C4A-1207E30FCB3C}" type="pres">
      <dgm:prSet presAssocID="{A992B07E-AC5A-4A18-B4A7-A86EFE4747C9}" presName="spaceRect" presStyleCnt="0"/>
      <dgm:spPr/>
    </dgm:pt>
    <dgm:pt modelId="{7D608E7F-FDFC-4E1A-B944-F1A91730B8D2}" type="pres">
      <dgm:prSet presAssocID="{A992B07E-AC5A-4A18-B4A7-A86EFE4747C9}" presName="textRect" presStyleLbl="revTx" presStyleIdx="4" presStyleCnt="7">
        <dgm:presLayoutVars>
          <dgm:chMax val="1"/>
          <dgm:chPref val="1"/>
        </dgm:presLayoutVars>
      </dgm:prSet>
      <dgm:spPr/>
    </dgm:pt>
    <dgm:pt modelId="{524CA94A-A374-4BE7-A857-CCBDE6A87B26}" type="pres">
      <dgm:prSet presAssocID="{B5E5DCEB-B76E-4663-A22B-7175A8BD1E12}" presName="sibTrans" presStyleCnt="0"/>
      <dgm:spPr/>
    </dgm:pt>
    <dgm:pt modelId="{B50452B4-1CD0-4BDC-935D-EAA55AE56A24}" type="pres">
      <dgm:prSet presAssocID="{65BC6C24-6346-4D76-B542-031C2A2731DB}" presName="compNode" presStyleCnt="0"/>
      <dgm:spPr/>
    </dgm:pt>
    <dgm:pt modelId="{2D9FD378-158F-460E-986F-0CBD22087CC7}" type="pres">
      <dgm:prSet presAssocID="{65BC6C24-6346-4D76-B542-031C2A2731DB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1549FB54-789E-4C75-A167-4DA8CCC7A7D6}" type="pres">
      <dgm:prSet presAssocID="{65BC6C24-6346-4D76-B542-031C2A2731DB}" presName="spaceRect" presStyleCnt="0"/>
      <dgm:spPr/>
    </dgm:pt>
    <dgm:pt modelId="{F929AEE6-D2D1-4C70-B427-D8A90F3CA5C7}" type="pres">
      <dgm:prSet presAssocID="{65BC6C24-6346-4D76-B542-031C2A2731DB}" presName="textRect" presStyleLbl="revTx" presStyleIdx="5" presStyleCnt="7">
        <dgm:presLayoutVars>
          <dgm:chMax val="1"/>
          <dgm:chPref val="1"/>
        </dgm:presLayoutVars>
      </dgm:prSet>
      <dgm:spPr/>
    </dgm:pt>
    <dgm:pt modelId="{936CA558-E19B-4252-B761-BDF1F5E5763D}" type="pres">
      <dgm:prSet presAssocID="{03212AA7-CB9F-4815-B6D9-7CE28204EB3D}" presName="sibTrans" presStyleCnt="0"/>
      <dgm:spPr/>
    </dgm:pt>
    <dgm:pt modelId="{E9022959-C9F6-49CF-8C2F-2E8B830B5C15}" type="pres">
      <dgm:prSet presAssocID="{6FCA2CCF-089F-4B11-A5E5-1695CD2B6AE5}" presName="compNode" presStyleCnt="0"/>
      <dgm:spPr/>
    </dgm:pt>
    <dgm:pt modelId="{7F3C881A-8EBF-4872-B141-D1CEF29D1534}" type="pres">
      <dgm:prSet presAssocID="{6FCA2CCF-089F-4B11-A5E5-1695CD2B6AE5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go indicating more"/>
        </a:ext>
      </dgm:extLst>
    </dgm:pt>
    <dgm:pt modelId="{330D9CEF-4A59-41F4-8001-7BA6C2D75757}" type="pres">
      <dgm:prSet presAssocID="{6FCA2CCF-089F-4B11-A5E5-1695CD2B6AE5}" presName="spaceRect" presStyleCnt="0"/>
      <dgm:spPr/>
    </dgm:pt>
    <dgm:pt modelId="{172AC69D-142A-41F2-A092-19DB06A7C2C5}" type="pres">
      <dgm:prSet presAssocID="{6FCA2CCF-089F-4B11-A5E5-1695CD2B6AE5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9CEF9E33-6257-417B-8FBD-A90767F09DD5}" type="presOf" srcId="{A992B07E-AC5A-4A18-B4A7-A86EFE4747C9}" destId="{7D608E7F-FDFC-4E1A-B944-F1A91730B8D2}" srcOrd="0" destOrd="0" presId="urn:microsoft.com/office/officeart/2018/2/layout/IconLabelList"/>
    <dgm:cxn modelId="{264B964F-3F90-4398-A2FC-7DDFE32149A7}" srcId="{380684E9-A623-4683-9605-21F6F40771BE}" destId="{A992B07E-AC5A-4A18-B4A7-A86EFE4747C9}" srcOrd="4" destOrd="0" parTransId="{07E4CB5C-39C4-4D5D-9412-A954FB853400}" sibTransId="{B5E5DCEB-B76E-4663-A22B-7175A8BD1E12}"/>
    <dgm:cxn modelId="{6F872652-D64A-4EC3-B812-C73D7159988F}" srcId="{380684E9-A623-4683-9605-21F6F40771BE}" destId="{6FCA2CCF-089F-4B11-A5E5-1695CD2B6AE5}" srcOrd="6" destOrd="0" parTransId="{4DF9222F-0B91-4B2B-BA40-69C3B3EAD212}" sibTransId="{BFFE864D-33FD-4B91-8A75-A45E6F0F2E93}"/>
    <dgm:cxn modelId="{74F1DE5D-8ED9-466A-A88C-EEC1F6AF876E}" type="presOf" srcId="{EF433885-A202-4BCD-82A1-65661C3375B3}" destId="{3E4F7152-B231-4237-B0D5-15136EC432A4}" srcOrd="0" destOrd="0" presId="urn:microsoft.com/office/officeart/2018/2/layout/IconLabelList"/>
    <dgm:cxn modelId="{4A5DAF66-4018-404D-81D7-2E90FC1BCCA2}" type="presOf" srcId="{6FCA2CCF-089F-4B11-A5E5-1695CD2B6AE5}" destId="{172AC69D-142A-41F2-A092-19DB06A7C2C5}" srcOrd="0" destOrd="0" presId="urn:microsoft.com/office/officeart/2018/2/layout/IconLabelList"/>
    <dgm:cxn modelId="{13D29B81-68CA-4BE7-A8BE-D5387FC87F33}" type="presOf" srcId="{6F4E4BF6-614E-4162-8945-CF684DE35371}" destId="{3BC6631C-3462-44BF-BEE4-01BB99979ED1}" srcOrd="0" destOrd="0" presId="urn:microsoft.com/office/officeart/2018/2/layout/IconLabelList"/>
    <dgm:cxn modelId="{436F3B82-4E7C-41CC-8D43-F34452324B8E}" srcId="{380684E9-A623-4683-9605-21F6F40771BE}" destId="{BB27ECBD-48AD-4020-BE8C-9086ADC49EBB}" srcOrd="1" destOrd="0" parTransId="{E25FD573-2BB7-437B-84B5-AD7E1D30EF1A}" sibTransId="{335C00B7-EBED-49AC-A85A-D13B167B389A}"/>
    <dgm:cxn modelId="{80846284-7870-437E-B3C7-AFB760478581}" srcId="{380684E9-A623-4683-9605-21F6F40771BE}" destId="{EF433885-A202-4BCD-82A1-65661C3375B3}" srcOrd="0" destOrd="0" parTransId="{41C832F5-5404-4D5A-B317-11D47F94E529}" sibTransId="{B7FBE6D8-6F6A-483A-8E13-A46A8AD98A3B}"/>
    <dgm:cxn modelId="{1141DF87-C8D0-44E7-9725-638804E135CF}" srcId="{380684E9-A623-4683-9605-21F6F40771BE}" destId="{8664DA63-B87A-4004-AD90-20DB71E4ACA9}" srcOrd="2" destOrd="0" parTransId="{43523D59-AE95-4737-882A-A8B4521C2D96}" sibTransId="{681B61C2-1032-49A8-B4C4-05F3EEB3C32A}"/>
    <dgm:cxn modelId="{BD75EB89-FC5A-49D2-B785-CB1B032A8CDF}" type="presOf" srcId="{8664DA63-B87A-4004-AD90-20DB71E4ACA9}" destId="{A6BB9E9F-F83D-4449-B517-FC1B32CD6347}" srcOrd="0" destOrd="0" presId="urn:microsoft.com/office/officeart/2018/2/layout/IconLabelList"/>
    <dgm:cxn modelId="{F0C393A7-F3D3-42EA-9F8E-8A3110E87AF9}" srcId="{380684E9-A623-4683-9605-21F6F40771BE}" destId="{65BC6C24-6346-4D76-B542-031C2A2731DB}" srcOrd="5" destOrd="0" parTransId="{F7C1F6E0-3176-4E8E-B2F4-4F2C2BC71ADA}" sibTransId="{03212AA7-CB9F-4815-B6D9-7CE28204EB3D}"/>
    <dgm:cxn modelId="{5EBFC9AA-06CD-4D46-AB2B-EE5E85A67BB1}" type="presOf" srcId="{380684E9-A623-4683-9605-21F6F40771BE}" destId="{8EFC1115-E9A1-4A34-AB72-402E565F3695}" srcOrd="0" destOrd="0" presId="urn:microsoft.com/office/officeart/2018/2/layout/IconLabelList"/>
    <dgm:cxn modelId="{53B6ADBA-CA72-4BD7-82C5-51ED068B6520}" type="presOf" srcId="{BB27ECBD-48AD-4020-BE8C-9086ADC49EBB}" destId="{1E27B152-BC3F-497F-8895-28A7F974EAD1}" srcOrd="0" destOrd="0" presId="urn:microsoft.com/office/officeart/2018/2/layout/IconLabelList"/>
    <dgm:cxn modelId="{AC47DCCD-A40F-40DE-AAB4-757C7B0F4526}" srcId="{380684E9-A623-4683-9605-21F6F40771BE}" destId="{6F4E4BF6-614E-4162-8945-CF684DE35371}" srcOrd="3" destOrd="0" parTransId="{6C80E676-3567-4DA6-9AC7-24ABA683A846}" sibTransId="{FF3CD492-563E-4ECF-B644-4C34872A00B5}"/>
    <dgm:cxn modelId="{066272FF-5E84-4E20-8536-E840298DDA44}" type="presOf" srcId="{65BC6C24-6346-4D76-B542-031C2A2731DB}" destId="{F929AEE6-D2D1-4C70-B427-D8A90F3CA5C7}" srcOrd="0" destOrd="0" presId="urn:microsoft.com/office/officeart/2018/2/layout/IconLabelList"/>
    <dgm:cxn modelId="{7CC67A44-2D9A-4DBF-989A-0C1875585AB0}" type="presParOf" srcId="{8EFC1115-E9A1-4A34-AB72-402E565F3695}" destId="{52B8BBDB-CB21-48D3-A90E-D887F67AC861}" srcOrd="0" destOrd="0" presId="urn:microsoft.com/office/officeart/2018/2/layout/IconLabelList"/>
    <dgm:cxn modelId="{D1303FD4-939D-4BD5-A406-8B745033E2C0}" type="presParOf" srcId="{52B8BBDB-CB21-48D3-A90E-D887F67AC861}" destId="{C5EF8A01-968E-439C-A061-F08A335BCF74}" srcOrd="0" destOrd="0" presId="urn:microsoft.com/office/officeart/2018/2/layout/IconLabelList"/>
    <dgm:cxn modelId="{7849354E-F1B7-493E-965E-AC8CE12E28F6}" type="presParOf" srcId="{52B8BBDB-CB21-48D3-A90E-D887F67AC861}" destId="{D187F594-5389-4A42-8536-9648B21B8DBB}" srcOrd="1" destOrd="0" presId="urn:microsoft.com/office/officeart/2018/2/layout/IconLabelList"/>
    <dgm:cxn modelId="{AC68681E-27D0-4DFB-AA2F-0EB72F3B9B5D}" type="presParOf" srcId="{52B8BBDB-CB21-48D3-A90E-D887F67AC861}" destId="{3E4F7152-B231-4237-B0D5-15136EC432A4}" srcOrd="2" destOrd="0" presId="urn:microsoft.com/office/officeart/2018/2/layout/IconLabelList"/>
    <dgm:cxn modelId="{111FC292-C1B6-4580-B35C-D94AF50FB347}" type="presParOf" srcId="{8EFC1115-E9A1-4A34-AB72-402E565F3695}" destId="{2CF43A23-0156-4105-8689-6B4C08AC71C1}" srcOrd="1" destOrd="0" presId="urn:microsoft.com/office/officeart/2018/2/layout/IconLabelList"/>
    <dgm:cxn modelId="{13E3FBD8-704C-4F26-9228-064327EF2CD7}" type="presParOf" srcId="{8EFC1115-E9A1-4A34-AB72-402E565F3695}" destId="{BB185713-71E9-46D9-92DA-A5EE46BB60D8}" srcOrd="2" destOrd="0" presId="urn:microsoft.com/office/officeart/2018/2/layout/IconLabelList"/>
    <dgm:cxn modelId="{B5E94649-D2C6-4A0E-B78E-027595745C8A}" type="presParOf" srcId="{BB185713-71E9-46D9-92DA-A5EE46BB60D8}" destId="{7F7DDA92-F956-4307-AC18-8E7F18F2485A}" srcOrd="0" destOrd="0" presId="urn:microsoft.com/office/officeart/2018/2/layout/IconLabelList"/>
    <dgm:cxn modelId="{2AB3F9EA-4B71-4444-85BF-AAC0A77B947E}" type="presParOf" srcId="{BB185713-71E9-46D9-92DA-A5EE46BB60D8}" destId="{27E97924-6A1E-4A80-A095-19B1C4D77E7F}" srcOrd="1" destOrd="0" presId="urn:microsoft.com/office/officeart/2018/2/layout/IconLabelList"/>
    <dgm:cxn modelId="{6B428B79-0F51-4ED6-B25F-719C27D38B9C}" type="presParOf" srcId="{BB185713-71E9-46D9-92DA-A5EE46BB60D8}" destId="{1E27B152-BC3F-497F-8895-28A7F974EAD1}" srcOrd="2" destOrd="0" presId="urn:microsoft.com/office/officeart/2018/2/layout/IconLabelList"/>
    <dgm:cxn modelId="{321F25B0-DB11-4E59-8F3E-4F0C764963EB}" type="presParOf" srcId="{8EFC1115-E9A1-4A34-AB72-402E565F3695}" destId="{23C5074F-48CF-4E4E-9F98-5669FBFC1A3D}" srcOrd="3" destOrd="0" presId="urn:microsoft.com/office/officeart/2018/2/layout/IconLabelList"/>
    <dgm:cxn modelId="{F9111413-DCA6-45B7-A8DF-A5B0EAD9D93B}" type="presParOf" srcId="{8EFC1115-E9A1-4A34-AB72-402E565F3695}" destId="{4EC1AF0B-5A1A-46D1-BE1C-C88B839375E9}" srcOrd="4" destOrd="0" presId="urn:microsoft.com/office/officeart/2018/2/layout/IconLabelList"/>
    <dgm:cxn modelId="{61076F55-EDB8-4AE8-A52D-F3713D235750}" type="presParOf" srcId="{4EC1AF0B-5A1A-46D1-BE1C-C88B839375E9}" destId="{59391C74-96DA-4D88-8ABE-DC65311DC4AF}" srcOrd="0" destOrd="0" presId="urn:microsoft.com/office/officeart/2018/2/layout/IconLabelList"/>
    <dgm:cxn modelId="{FB81BC52-CD8A-43DB-B705-2B2EB198EEB4}" type="presParOf" srcId="{4EC1AF0B-5A1A-46D1-BE1C-C88B839375E9}" destId="{2C573EED-04A7-4244-965F-A3DBC50E136C}" srcOrd="1" destOrd="0" presId="urn:microsoft.com/office/officeart/2018/2/layout/IconLabelList"/>
    <dgm:cxn modelId="{47DEF8BE-6EA2-4AAF-B1D7-C171562220EA}" type="presParOf" srcId="{4EC1AF0B-5A1A-46D1-BE1C-C88B839375E9}" destId="{A6BB9E9F-F83D-4449-B517-FC1B32CD6347}" srcOrd="2" destOrd="0" presId="urn:microsoft.com/office/officeart/2018/2/layout/IconLabelList"/>
    <dgm:cxn modelId="{95736464-C495-492A-8E96-7B1713903092}" type="presParOf" srcId="{8EFC1115-E9A1-4A34-AB72-402E565F3695}" destId="{F4FFA914-E6F6-4763-B792-41F15CD1418A}" srcOrd="5" destOrd="0" presId="urn:microsoft.com/office/officeart/2018/2/layout/IconLabelList"/>
    <dgm:cxn modelId="{89273EEA-C323-4D48-A3C8-8AE29989109C}" type="presParOf" srcId="{8EFC1115-E9A1-4A34-AB72-402E565F3695}" destId="{002CF3C3-A73F-4D5F-9DD4-494C32C09A4A}" srcOrd="6" destOrd="0" presId="urn:microsoft.com/office/officeart/2018/2/layout/IconLabelList"/>
    <dgm:cxn modelId="{93C18021-FA1A-4BDD-B741-DB00676E8BC2}" type="presParOf" srcId="{002CF3C3-A73F-4D5F-9DD4-494C32C09A4A}" destId="{49705CD0-7758-47FF-B786-DABD3E682304}" srcOrd="0" destOrd="0" presId="urn:microsoft.com/office/officeart/2018/2/layout/IconLabelList"/>
    <dgm:cxn modelId="{7B972B0B-82FB-4B24-85E7-82ADF4D37749}" type="presParOf" srcId="{002CF3C3-A73F-4D5F-9DD4-494C32C09A4A}" destId="{0A52F361-F0A1-4435-A57C-965A916107E4}" srcOrd="1" destOrd="0" presId="urn:microsoft.com/office/officeart/2018/2/layout/IconLabelList"/>
    <dgm:cxn modelId="{4AE2F356-AAE0-4BDC-BA0B-FC352DEA31F8}" type="presParOf" srcId="{002CF3C3-A73F-4D5F-9DD4-494C32C09A4A}" destId="{3BC6631C-3462-44BF-BEE4-01BB99979ED1}" srcOrd="2" destOrd="0" presId="urn:microsoft.com/office/officeart/2018/2/layout/IconLabelList"/>
    <dgm:cxn modelId="{E6B084CD-5AC7-4F37-A5D9-5E0FE7B4AFA3}" type="presParOf" srcId="{8EFC1115-E9A1-4A34-AB72-402E565F3695}" destId="{CC7D9D48-C4F3-4C68-94CE-2A74E87CA7EC}" srcOrd="7" destOrd="0" presId="urn:microsoft.com/office/officeart/2018/2/layout/IconLabelList"/>
    <dgm:cxn modelId="{A17EB971-A98F-444A-9002-2BC8C282DAA5}" type="presParOf" srcId="{8EFC1115-E9A1-4A34-AB72-402E565F3695}" destId="{59F57D43-73F6-4F0F-9D4B-E561D1871252}" srcOrd="8" destOrd="0" presId="urn:microsoft.com/office/officeart/2018/2/layout/IconLabelList"/>
    <dgm:cxn modelId="{A2C703CD-1666-4FBD-BF8E-FB1BB9E5C890}" type="presParOf" srcId="{59F57D43-73F6-4F0F-9D4B-E561D1871252}" destId="{21BB1112-69BA-447D-8551-782E6A520318}" srcOrd="0" destOrd="0" presId="urn:microsoft.com/office/officeart/2018/2/layout/IconLabelList"/>
    <dgm:cxn modelId="{93B9728C-84C7-421A-B902-932CD199E7FC}" type="presParOf" srcId="{59F57D43-73F6-4F0F-9D4B-E561D1871252}" destId="{D0C20F3E-3D65-481D-8C4A-1207E30FCB3C}" srcOrd="1" destOrd="0" presId="urn:microsoft.com/office/officeart/2018/2/layout/IconLabelList"/>
    <dgm:cxn modelId="{72CEE0CB-EFDD-4318-94C6-7945CA2754F2}" type="presParOf" srcId="{59F57D43-73F6-4F0F-9D4B-E561D1871252}" destId="{7D608E7F-FDFC-4E1A-B944-F1A91730B8D2}" srcOrd="2" destOrd="0" presId="urn:microsoft.com/office/officeart/2018/2/layout/IconLabelList"/>
    <dgm:cxn modelId="{9408342C-7909-47FC-8824-52062117EDE9}" type="presParOf" srcId="{8EFC1115-E9A1-4A34-AB72-402E565F3695}" destId="{524CA94A-A374-4BE7-A857-CCBDE6A87B26}" srcOrd="9" destOrd="0" presId="urn:microsoft.com/office/officeart/2018/2/layout/IconLabelList"/>
    <dgm:cxn modelId="{0D753127-E62E-4502-927C-C89E03504378}" type="presParOf" srcId="{8EFC1115-E9A1-4A34-AB72-402E565F3695}" destId="{B50452B4-1CD0-4BDC-935D-EAA55AE56A24}" srcOrd="10" destOrd="0" presId="urn:microsoft.com/office/officeart/2018/2/layout/IconLabelList"/>
    <dgm:cxn modelId="{D749977D-4EDC-4B74-BD57-C48197E65D15}" type="presParOf" srcId="{B50452B4-1CD0-4BDC-935D-EAA55AE56A24}" destId="{2D9FD378-158F-460E-986F-0CBD22087CC7}" srcOrd="0" destOrd="0" presId="urn:microsoft.com/office/officeart/2018/2/layout/IconLabelList"/>
    <dgm:cxn modelId="{F5306254-06F0-43D1-890F-5666BAD89ED8}" type="presParOf" srcId="{B50452B4-1CD0-4BDC-935D-EAA55AE56A24}" destId="{1549FB54-789E-4C75-A167-4DA8CCC7A7D6}" srcOrd="1" destOrd="0" presId="urn:microsoft.com/office/officeart/2018/2/layout/IconLabelList"/>
    <dgm:cxn modelId="{E88EEB8A-D345-43AD-A06C-87B5C6E71145}" type="presParOf" srcId="{B50452B4-1CD0-4BDC-935D-EAA55AE56A24}" destId="{F929AEE6-D2D1-4C70-B427-D8A90F3CA5C7}" srcOrd="2" destOrd="0" presId="urn:microsoft.com/office/officeart/2018/2/layout/IconLabelList"/>
    <dgm:cxn modelId="{59913374-842F-4B05-8CDF-5C291805C15F}" type="presParOf" srcId="{8EFC1115-E9A1-4A34-AB72-402E565F3695}" destId="{936CA558-E19B-4252-B761-BDF1F5E5763D}" srcOrd="11" destOrd="0" presId="urn:microsoft.com/office/officeart/2018/2/layout/IconLabelList"/>
    <dgm:cxn modelId="{AB85A80A-17E2-4D16-A649-7FEE81161D7F}" type="presParOf" srcId="{8EFC1115-E9A1-4A34-AB72-402E565F3695}" destId="{E9022959-C9F6-49CF-8C2F-2E8B830B5C15}" srcOrd="12" destOrd="0" presId="urn:microsoft.com/office/officeart/2018/2/layout/IconLabelList"/>
    <dgm:cxn modelId="{694FD169-D610-4B5B-B19F-E62D121B31D6}" type="presParOf" srcId="{E9022959-C9F6-49CF-8C2F-2E8B830B5C15}" destId="{7F3C881A-8EBF-4872-B141-D1CEF29D1534}" srcOrd="0" destOrd="0" presId="urn:microsoft.com/office/officeart/2018/2/layout/IconLabelList"/>
    <dgm:cxn modelId="{D39BF2D0-4C38-4670-BD48-731B2434CC0D}" type="presParOf" srcId="{E9022959-C9F6-49CF-8C2F-2E8B830B5C15}" destId="{330D9CEF-4A59-41F4-8001-7BA6C2D75757}" srcOrd="1" destOrd="0" presId="urn:microsoft.com/office/officeart/2018/2/layout/IconLabelList"/>
    <dgm:cxn modelId="{E819CD55-4AA0-4036-9C82-350C87BF8F65}" type="presParOf" srcId="{E9022959-C9F6-49CF-8C2F-2E8B830B5C15}" destId="{172AC69D-142A-41F2-A092-19DB06A7C2C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D60900-5EA0-4E91-B720-EF22E9E65B6B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7F8DC2-E48A-4EA8-BFEE-252CA22283E6}">
      <dgm:prSet/>
      <dgm:spPr>
        <a:gradFill flip="none" rotWithShape="0">
          <a:gsLst>
            <a:gs pos="0">
              <a:schemeClr val="accent3">
                <a:shade val="30000"/>
                <a:satMod val="115000"/>
              </a:schemeClr>
            </a:gs>
            <a:gs pos="50000">
              <a:schemeClr val="accent3">
                <a:shade val="67500"/>
                <a:satMod val="115000"/>
              </a:schemeClr>
            </a:gs>
            <a:gs pos="100000">
              <a:schemeClr val="accent3"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en-US" dirty="0"/>
            <a:t>Non-renewable energy sources will run out because we do not have an endless supply!</a:t>
          </a:r>
        </a:p>
      </dgm:t>
      <dgm:extLst>
        <a:ext uri="{E40237B7-FDA0-4F09-8148-C483321AD2D9}">
          <dgm14:cNvPr xmlns:dgm14="http://schemas.microsoft.com/office/drawing/2010/diagram" id="0" name="" descr="Non-renewable energy sources will run out because we do not have an endless supply!&#13;&#10;"/>
        </a:ext>
      </dgm:extLst>
    </dgm:pt>
    <dgm:pt modelId="{D4D91908-D19A-4927-BF02-6A30D1DE2F10}" type="parTrans" cxnId="{99CCC8FA-A77C-4704-BF62-C2D1B6DC3981}">
      <dgm:prSet/>
      <dgm:spPr/>
      <dgm:t>
        <a:bodyPr/>
        <a:lstStyle/>
        <a:p>
          <a:endParaRPr lang="en-US"/>
        </a:p>
      </dgm:t>
    </dgm:pt>
    <dgm:pt modelId="{7D97DD05-F5F3-47A4-8088-20CE8C7BFFBE}" type="sibTrans" cxnId="{99CCC8FA-A77C-4704-BF62-C2D1B6DC3981}">
      <dgm:prSet/>
      <dgm:spPr/>
      <dgm:t>
        <a:bodyPr/>
        <a:lstStyle/>
        <a:p>
          <a:endParaRPr lang="en-US"/>
        </a:p>
      </dgm:t>
    </dgm:pt>
    <dgm:pt modelId="{44F240F4-63EE-4512-9E2F-17D928140A4C}">
      <dgm:prSet/>
      <dgm:spPr/>
      <dgm:t>
        <a:bodyPr/>
        <a:lstStyle/>
        <a:p>
          <a:pPr rtl="0"/>
          <a:r>
            <a:rPr lang="en-US" dirty="0">
              <a:latin typeface="Batang"/>
              <a:ea typeface="Batang"/>
              <a:cs typeface="Times New Roman"/>
            </a:rPr>
            <a:t>In other words, we can use them up.</a:t>
          </a:r>
          <a:r>
            <a:rPr lang="en-US" dirty="0">
              <a:latin typeface="Times New Roman"/>
              <a:cs typeface="Times New Roman"/>
            </a:rPr>
            <a:t> </a:t>
          </a:r>
        </a:p>
      </dgm:t>
      <dgm:extLst>
        <a:ext uri="{E40237B7-FDA0-4F09-8148-C483321AD2D9}">
          <dgm14:cNvPr xmlns:dgm14="http://schemas.microsoft.com/office/drawing/2010/diagram" id="0" name="" descr="In other words, we can use them up. &#10;"/>
        </a:ext>
      </dgm:extLst>
    </dgm:pt>
    <dgm:pt modelId="{54696A89-6A2F-486B-A36E-365C81573545}" type="parTrans" cxnId="{03F18355-D5E0-4A2E-901E-89FA1EA64AA1}">
      <dgm:prSet/>
      <dgm:spPr/>
      <dgm:t>
        <a:bodyPr/>
        <a:lstStyle/>
        <a:p>
          <a:endParaRPr lang="en-US"/>
        </a:p>
      </dgm:t>
    </dgm:pt>
    <dgm:pt modelId="{F4A52FB9-5F6D-4167-AFCD-724326667666}" type="sibTrans" cxnId="{03F18355-D5E0-4A2E-901E-89FA1EA64AA1}">
      <dgm:prSet/>
      <dgm:spPr/>
      <dgm:t>
        <a:bodyPr/>
        <a:lstStyle/>
        <a:p>
          <a:endParaRPr lang="en-US"/>
        </a:p>
      </dgm:t>
    </dgm:pt>
    <dgm:pt modelId="{F2F74434-D3BC-4136-B9A1-2A06B10A8D89}">
      <dgm:prSet/>
      <dgm:spPr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pPr rtl="0"/>
          <a:r>
            <a:rPr lang="en-US" dirty="0"/>
            <a:t>Renewable energy sources will not run out</a:t>
          </a:r>
          <a:r>
            <a:rPr lang="en-US" dirty="0">
              <a:latin typeface="Batang"/>
            </a:rPr>
            <a:t>  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Renewable energy sources will not run out  &#10;"/>
        </a:ext>
      </dgm:extLst>
    </dgm:pt>
    <dgm:pt modelId="{63F33E7A-EE37-4206-8E48-87D3EA195E96}" type="parTrans" cxnId="{82C2291B-F7E1-425E-8FBB-4A9A2DE068C9}">
      <dgm:prSet/>
      <dgm:spPr/>
      <dgm:t>
        <a:bodyPr/>
        <a:lstStyle/>
        <a:p>
          <a:endParaRPr lang="en-US"/>
        </a:p>
      </dgm:t>
    </dgm:pt>
    <dgm:pt modelId="{AF4AE458-CD84-4F1C-B714-D0107B03B2FC}" type="sibTrans" cxnId="{82C2291B-F7E1-425E-8FBB-4A9A2DE068C9}">
      <dgm:prSet/>
      <dgm:spPr/>
      <dgm:t>
        <a:bodyPr/>
        <a:lstStyle/>
        <a:p>
          <a:endParaRPr lang="en-US"/>
        </a:p>
      </dgm:t>
    </dgm:pt>
    <dgm:pt modelId="{0367B3B9-943D-45F5-A7CF-14645B65FA37}">
      <dgm:prSet/>
      <dgm:spPr/>
      <dgm:t>
        <a:bodyPr/>
        <a:lstStyle/>
        <a:p>
          <a:pPr rtl="0"/>
          <a:r>
            <a:rPr lang="en-US" dirty="0">
              <a:latin typeface="Batang"/>
              <a:ea typeface="Batang"/>
              <a:cs typeface="Times New Roman"/>
            </a:rPr>
            <a:t>In other words, we can keep using them over and over.</a:t>
          </a:r>
        </a:p>
      </dgm:t>
      <dgm:extLst>
        <a:ext uri="{E40237B7-FDA0-4F09-8148-C483321AD2D9}">
          <dgm14:cNvPr xmlns:dgm14="http://schemas.microsoft.com/office/drawing/2010/diagram" id="0" name="" descr="In other words, we can keep using them over and over.&#13;&#10;"/>
        </a:ext>
      </dgm:extLst>
    </dgm:pt>
    <dgm:pt modelId="{938A69FE-EE3A-42B9-822F-6E26D3D89308}" type="parTrans" cxnId="{62077A3D-A94C-4EB3-A586-94150630645A}">
      <dgm:prSet/>
      <dgm:spPr/>
      <dgm:t>
        <a:bodyPr/>
        <a:lstStyle/>
        <a:p>
          <a:endParaRPr lang="en-US"/>
        </a:p>
      </dgm:t>
    </dgm:pt>
    <dgm:pt modelId="{07A4532C-CE90-46E6-82BD-954C2555ADD1}" type="sibTrans" cxnId="{62077A3D-A94C-4EB3-A586-94150630645A}">
      <dgm:prSet/>
      <dgm:spPr/>
      <dgm:t>
        <a:bodyPr/>
        <a:lstStyle/>
        <a:p>
          <a:endParaRPr lang="en-US"/>
        </a:p>
      </dgm:t>
    </dgm:pt>
    <dgm:pt modelId="{080E2E97-6155-324D-99DA-EA09E817AC81}" type="pres">
      <dgm:prSet presAssocID="{9ED60900-5EA0-4E91-B720-EF22E9E65B6B}" presName="Name0" presStyleCnt="0">
        <dgm:presLayoutVars>
          <dgm:dir/>
          <dgm:animLvl val="lvl"/>
          <dgm:resizeHandles val="exact"/>
        </dgm:presLayoutVars>
      </dgm:prSet>
      <dgm:spPr/>
    </dgm:pt>
    <dgm:pt modelId="{D1D77188-C5D3-DB47-9834-16661ADF738C}" type="pres">
      <dgm:prSet presAssocID="{4A7F8DC2-E48A-4EA8-BFEE-252CA22283E6}" presName="composite" presStyleCnt="0"/>
      <dgm:spPr/>
    </dgm:pt>
    <dgm:pt modelId="{5B707BF8-28F9-2D4C-8FD8-1C4383BE2C31}" type="pres">
      <dgm:prSet presAssocID="{4A7F8DC2-E48A-4EA8-BFEE-252CA22283E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0BA24C7-DBCE-1A41-88C8-12D0A49B51CD}" type="pres">
      <dgm:prSet presAssocID="{4A7F8DC2-E48A-4EA8-BFEE-252CA22283E6}" presName="desTx" presStyleLbl="alignAccFollowNode1" presStyleIdx="0" presStyleCnt="2">
        <dgm:presLayoutVars>
          <dgm:bulletEnabled val="1"/>
        </dgm:presLayoutVars>
      </dgm:prSet>
      <dgm:spPr/>
    </dgm:pt>
    <dgm:pt modelId="{52AF3629-A8E4-1D42-9CA3-8640E848B667}" type="pres">
      <dgm:prSet presAssocID="{7D97DD05-F5F3-47A4-8088-20CE8C7BFFBE}" presName="space" presStyleCnt="0"/>
      <dgm:spPr/>
    </dgm:pt>
    <dgm:pt modelId="{638CCB09-928F-9B43-A7CB-EF52FD35A576}" type="pres">
      <dgm:prSet presAssocID="{F2F74434-D3BC-4136-B9A1-2A06B10A8D89}" presName="composite" presStyleCnt="0"/>
      <dgm:spPr/>
    </dgm:pt>
    <dgm:pt modelId="{78E13DB7-8BF9-4044-9C4C-74FAEF161EEA}" type="pres">
      <dgm:prSet presAssocID="{F2F74434-D3BC-4136-B9A1-2A06B10A8D8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1EC3187-3803-A54F-A231-9145B6F34D2F}" type="pres">
      <dgm:prSet presAssocID="{F2F74434-D3BC-4136-B9A1-2A06B10A8D8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2C2291B-F7E1-425E-8FBB-4A9A2DE068C9}" srcId="{9ED60900-5EA0-4E91-B720-EF22E9E65B6B}" destId="{F2F74434-D3BC-4136-B9A1-2A06B10A8D89}" srcOrd="1" destOrd="0" parTransId="{63F33E7A-EE37-4206-8E48-87D3EA195E96}" sibTransId="{AF4AE458-CD84-4F1C-B714-D0107B03B2FC}"/>
    <dgm:cxn modelId="{62077A3D-A94C-4EB3-A586-94150630645A}" srcId="{F2F74434-D3BC-4136-B9A1-2A06B10A8D89}" destId="{0367B3B9-943D-45F5-A7CF-14645B65FA37}" srcOrd="0" destOrd="0" parTransId="{938A69FE-EE3A-42B9-822F-6E26D3D89308}" sibTransId="{07A4532C-CE90-46E6-82BD-954C2555ADD1}"/>
    <dgm:cxn modelId="{03F18355-D5E0-4A2E-901E-89FA1EA64AA1}" srcId="{4A7F8DC2-E48A-4EA8-BFEE-252CA22283E6}" destId="{44F240F4-63EE-4512-9E2F-17D928140A4C}" srcOrd="0" destOrd="0" parTransId="{54696A89-6A2F-486B-A36E-365C81573545}" sibTransId="{F4A52FB9-5F6D-4167-AFCD-724326667666}"/>
    <dgm:cxn modelId="{66EBBCA7-7007-4E44-ADDA-0BA3AA2FCC24}" type="presOf" srcId="{0367B3B9-943D-45F5-A7CF-14645B65FA37}" destId="{31EC3187-3803-A54F-A231-9145B6F34D2F}" srcOrd="0" destOrd="0" presId="urn:microsoft.com/office/officeart/2005/8/layout/hList1"/>
    <dgm:cxn modelId="{1FA814A8-C7AE-9C4B-A0DB-C74B3EAEC48C}" type="presOf" srcId="{4A7F8DC2-E48A-4EA8-BFEE-252CA22283E6}" destId="{5B707BF8-28F9-2D4C-8FD8-1C4383BE2C31}" srcOrd="0" destOrd="0" presId="urn:microsoft.com/office/officeart/2005/8/layout/hList1"/>
    <dgm:cxn modelId="{EE53AEB6-7BF0-A743-A888-6A191384AA36}" type="presOf" srcId="{F2F74434-D3BC-4136-B9A1-2A06B10A8D89}" destId="{78E13DB7-8BF9-4044-9C4C-74FAEF161EEA}" srcOrd="0" destOrd="0" presId="urn:microsoft.com/office/officeart/2005/8/layout/hList1"/>
    <dgm:cxn modelId="{89967BDA-077B-A543-88BA-FDAC85442851}" type="presOf" srcId="{44F240F4-63EE-4512-9E2F-17D928140A4C}" destId="{50BA24C7-DBCE-1A41-88C8-12D0A49B51CD}" srcOrd="0" destOrd="0" presId="urn:microsoft.com/office/officeart/2005/8/layout/hList1"/>
    <dgm:cxn modelId="{17B47AFA-4F18-1549-9C5F-D9553451507B}" type="presOf" srcId="{9ED60900-5EA0-4E91-B720-EF22E9E65B6B}" destId="{080E2E97-6155-324D-99DA-EA09E817AC81}" srcOrd="0" destOrd="0" presId="urn:microsoft.com/office/officeart/2005/8/layout/hList1"/>
    <dgm:cxn modelId="{99CCC8FA-A77C-4704-BF62-C2D1B6DC3981}" srcId="{9ED60900-5EA0-4E91-B720-EF22E9E65B6B}" destId="{4A7F8DC2-E48A-4EA8-BFEE-252CA22283E6}" srcOrd="0" destOrd="0" parTransId="{D4D91908-D19A-4927-BF02-6A30D1DE2F10}" sibTransId="{7D97DD05-F5F3-47A4-8088-20CE8C7BFFBE}"/>
    <dgm:cxn modelId="{F8D531A5-3927-B74B-A653-EEAA7A5A39B3}" type="presParOf" srcId="{080E2E97-6155-324D-99DA-EA09E817AC81}" destId="{D1D77188-C5D3-DB47-9834-16661ADF738C}" srcOrd="0" destOrd="0" presId="urn:microsoft.com/office/officeart/2005/8/layout/hList1"/>
    <dgm:cxn modelId="{D8AEDD9F-B9F4-0843-B188-0D2F93D52368}" type="presParOf" srcId="{D1D77188-C5D3-DB47-9834-16661ADF738C}" destId="{5B707BF8-28F9-2D4C-8FD8-1C4383BE2C31}" srcOrd="0" destOrd="0" presId="urn:microsoft.com/office/officeart/2005/8/layout/hList1"/>
    <dgm:cxn modelId="{9142C2E2-3204-A549-9DDB-DACE373DA125}" type="presParOf" srcId="{D1D77188-C5D3-DB47-9834-16661ADF738C}" destId="{50BA24C7-DBCE-1A41-88C8-12D0A49B51CD}" srcOrd="1" destOrd="0" presId="urn:microsoft.com/office/officeart/2005/8/layout/hList1"/>
    <dgm:cxn modelId="{2CB544D7-C8C9-B24E-BD9C-CD8DA6A53DB4}" type="presParOf" srcId="{080E2E97-6155-324D-99DA-EA09E817AC81}" destId="{52AF3629-A8E4-1D42-9CA3-8640E848B667}" srcOrd="1" destOrd="0" presId="urn:microsoft.com/office/officeart/2005/8/layout/hList1"/>
    <dgm:cxn modelId="{1C3D374F-09C7-E44D-B1F7-FCB9DB6F8BD8}" type="presParOf" srcId="{080E2E97-6155-324D-99DA-EA09E817AC81}" destId="{638CCB09-928F-9B43-A7CB-EF52FD35A576}" srcOrd="2" destOrd="0" presId="urn:microsoft.com/office/officeart/2005/8/layout/hList1"/>
    <dgm:cxn modelId="{B7339BE1-5DBC-E740-9075-2AE14090D1BB}" type="presParOf" srcId="{638CCB09-928F-9B43-A7CB-EF52FD35A576}" destId="{78E13DB7-8BF9-4044-9C4C-74FAEF161EEA}" srcOrd="0" destOrd="0" presId="urn:microsoft.com/office/officeart/2005/8/layout/hList1"/>
    <dgm:cxn modelId="{22351012-4C1B-F04E-9916-300E637153C2}" type="presParOf" srcId="{638CCB09-928F-9B43-A7CB-EF52FD35A576}" destId="{31EC3187-3803-A54F-A231-9145B6F34D2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4D4367-8E46-4001-80A0-3120A751B17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</dgm:pt>
    <dgm:pt modelId="{3479F34C-CB4C-4A02-84CD-CD6B52943A8E}">
      <dgm:prSet phldrT="[Text]" phldr="0"/>
      <dgm:spPr/>
      <dgm:t>
        <a:bodyPr/>
        <a:lstStyle/>
        <a:p>
          <a:pPr rtl="0"/>
          <a:r>
            <a:rPr lang="en-US" dirty="0">
              <a:latin typeface="Batang"/>
            </a:rPr>
            <a:t>Millions of years ago, many plants and animals died.  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Millions of years ago, many plants and animals died."/>
        </a:ext>
      </dgm:extLst>
    </dgm:pt>
    <dgm:pt modelId="{D5E875B6-5B2C-46F7-A91C-6CF46BD874F9}" type="parTrans" cxnId="{F4C7D9BE-0BA6-40D6-8908-A7647201F82F}">
      <dgm:prSet/>
      <dgm:spPr/>
      <dgm:t>
        <a:bodyPr/>
        <a:lstStyle/>
        <a:p>
          <a:endParaRPr lang="en-US"/>
        </a:p>
      </dgm:t>
    </dgm:pt>
    <dgm:pt modelId="{BF0480D1-96B7-47F6-8341-D770EA46992A}" type="sibTrans" cxnId="{F4C7D9BE-0BA6-40D6-8908-A7647201F82F}">
      <dgm:prSet/>
      <dgm:spPr/>
      <dgm:t>
        <a:bodyPr/>
        <a:lstStyle/>
        <a:p>
          <a:endParaRPr lang="en-US"/>
        </a:p>
      </dgm:t>
    </dgm:pt>
    <dgm:pt modelId="{55CEBADA-D6C7-40E4-85F3-F29D5545A91C}">
      <dgm:prSet phldrT="[Text]" phldr="0"/>
      <dgm:spPr/>
      <dgm:t>
        <a:bodyPr/>
        <a:lstStyle/>
        <a:p>
          <a:pPr rtl="0"/>
          <a:r>
            <a:rPr lang="en-US" dirty="0">
              <a:latin typeface="Batang"/>
            </a:rPr>
            <a:t> Over time, they were covered in water and dirt underground.</a:t>
          </a:r>
        </a:p>
      </dgm:t>
      <dgm:extLst>
        <a:ext uri="{E40237B7-FDA0-4F09-8148-C483321AD2D9}">
          <dgm14:cNvPr xmlns:dgm14="http://schemas.microsoft.com/office/drawing/2010/diagram" id="0" name="" descr="Over time, they were covered in water and dirt background."/>
        </a:ext>
      </dgm:extLst>
    </dgm:pt>
    <dgm:pt modelId="{EF09BDDC-BA2E-45C6-B33C-8FCD4C1D5DA1}" type="parTrans" cxnId="{66E5E545-0411-4E74-A684-1DF8DEA1A994}">
      <dgm:prSet/>
      <dgm:spPr/>
      <dgm:t>
        <a:bodyPr/>
        <a:lstStyle/>
        <a:p>
          <a:endParaRPr lang="en-US"/>
        </a:p>
      </dgm:t>
    </dgm:pt>
    <dgm:pt modelId="{8B452679-0404-4570-B6BE-055D25F1424C}" type="sibTrans" cxnId="{66E5E545-0411-4E74-A684-1DF8DEA1A994}">
      <dgm:prSet/>
      <dgm:spPr/>
      <dgm:t>
        <a:bodyPr/>
        <a:lstStyle/>
        <a:p>
          <a:endParaRPr lang="en-US"/>
        </a:p>
      </dgm:t>
    </dgm:pt>
    <dgm:pt modelId="{0ABDB504-CBD5-4236-98C7-939D1A47E934}">
      <dgm:prSet phldr="0"/>
      <dgm:spPr/>
      <dgm:t>
        <a:bodyPr/>
        <a:lstStyle/>
        <a:p>
          <a:pPr rtl="0"/>
          <a:r>
            <a:rPr lang="en-US" dirty="0">
              <a:latin typeface="Batang"/>
            </a:rPr>
            <a:t> Carbon and hydrogen is stored in these plants and animals. When humans extract coal or drill for oil, they burn those elements for energy. 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Carbon and hydrogen is stored in these plants and animals. When humans extract coal or drill for oil, they burn those elements for energy.&quot;"/>
        </a:ext>
      </dgm:extLst>
    </dgm:pt>
    <dgm:pt modelId="{58D7BC67-B155-4612-9380-B70D15F58233}" type="parTrans" cxnId="{7DCF0EA0-872D-448E-9DD8-2748D8E05F7A}">
      <dgm:prSet/>
      <dgm:spPr/>
      <dgm:t>
        <a:bodyPr/>
        <a:lstStyle/>
        <a:p>
          <a:endParaRPr lang="en-US"/>
        </a:p>
      </dgm:t>
    </dgm:pt>
    <dgm:pt modelId="{9B8E70AD-01EB-4210-A9FC-C2FAF576A9BA}" type="sibTrans" cxnId="{7DCF0EA0-872D-448E-9DD8-2748D8E05F7A}">
      <dgm:prSet/>
      <dgm:spPr/>
      <dgm:t>
        <a:bodyPr/>
        <a:lstStyle/>
        <a:p>
          <a:endParaRPr lang="en-US"/>
        </a:p>
      </dgm:t>
    </dgm:pt>
    <dgm:pt modelId="{976657BD-754C-42CF-8261-0BE1A79BB958}" type="pres">
      <dgm:prSet presAssocID="{7C4D4367-8E46-4001-80A0-3120A751B1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2E66B2-19F9-4721-88A2-5BA13C2905EA}" type="pres">
      <dgm:prSet presAssocID="{3479F34C-CB4C-4A02-84CD-CD6B52943A8E}" presName="hierRoot1" presStyleCnt="0"/>
      <dgm:spPr/>
    </dgm:pt>
    <dgm:pt modelId="{ACF192C7-9897-4962-9465-D2493E958D17}" type="pres">
      <dgm:prSet presAssocID="{3479F34C-CB4C-4A02-84CD-CD6B52943A8E}" presName="composite" presStyleCnt="0"/>
      <dgm:spPr/>
    </dgm:pt>
    <dgm:pt modelId="{35864691-DBB0-4672-8643-9C67A423F58A}" type="pres">
      <dgm:prSet presAssocID="{3479F34C-CB4C-4A02-84CD-CD6B52943A8E}" presName="background" presStyleLbl="node0" presStyleIdx="0" presStyleCnt="3"/>
      <dgm:spPr/>
      <dgm:extLst>
        <a:ext uri="{E40237B7-FDA0-4F09-8148-C483321AD2D9}">
          <dgm14:cNvPr xmlns:dgm14="http://schemas.microsoft.com/office/drawing/2010/diagram" id="0" name="" descr="Graphic organizer explaining how fossil fuels form"/>
        </a:ext>
      </dgm:extLst>
    </dgm:pt>
    <dgm:pt modelId="{7395C12E-6471-4150-A5F6-34E58F8B0189}" type="pres">
      <dgm:prSet presAssocID="{3479F34C-CB4C-4A02-84CD-CD6B52943A8E}" presName="text" presStyleLbl="fgAcc0" presStyleIdx="0" presStyleCnt="3">
        <dgm:presLayoutVars>
          <dgm:chPref val="3"/>
        </dgm:presLayoutVars>
      </dgm:prSet>
      <dgm:spPr/>
    </dgm:pt>
    <dgm:pt modelId="{292EFCF7-32AB-465C-8483-626F0AC4D7C4}" type="pres">
      <dgm:prSet presAssocID="{3479F34C-CB4C-4A02-84CD-CD6B52943A8E}" presName="hierChild2" presStyleCnt="0"/>
      <dgm:spPr/>
    </dgm:pt>
    <dgm:pt modelId="{6374F665-E002-4BA5-A1D1-D798760F3C37}" type="pres">
      <dgm:prSet presAssocID="{55CEBADA-D6C7-40E4-85F3-F29D5545A91C}" presName="hierRoot1" presStyleCnt="0"/>
      <dgm:spPr/>
    </dgm:pt>
    <dgm:pt modelId="{C2EEB7F6-EDDA-4B40-9FD3-31427426D0B7}" type="pres">
      <dgm:prSet presAssocID="{55CEBADA-D6C7-40E4-85F3-F29D5545A91C}" presName="composite" presStyleCnt="0"/>
      <dgm:spPr/>
    </dgm:pt>
    <dgm:pt modelId="{14343681-8B3A-490F-AA15-958D343368F4}" type="pres">
      <dgm:prSet presAssocID="{55CEBADA-D6C7-40E4-85F3-F29D5545A91C}" presName="background" presStyleLbl="node0" presStyleIdx="1" presStyleCnt="3"/>
      <dgm:spPr/>
    </dgm:pt>
    <dgm:pt modelId="{2E0D1BA1-9BFF-4048-A09E-68D383C8291C}" type="pres">
      <dgm:prSet presAssocID="{55CEBADA-D6C7-40E4-85F3-F29D5545A91C}" presName="text" presStyleLbl="fgAcc0" presStyleIdx="1" presStyleCnt="3">
        <dgm:presLayoutVars>
          <dgm:chPref val="3"/>
        </dgm:presLayoutVars>
      </dgm:prSet>
      <dgm:spPr/>
    </dgm:pt>
    <dgm:pt modelId="{D85214E9-D2EC-4D8B-ABBC-FD6E2A24BC37}" type="pres">
      <dgm:prSet presAssocID="{55CEBADA-D6C7-40E4-85F3-F29D5545A91C}" presName="hierChild2" presStyleCnt="0"/>
      <dgm:spPr/>
    </dgm:pt>
    <dgm:pt modelId="{FE8409FB-AA6F-4D5B-8CCA-F40A4E4EAB90}" type="pres">
      <dgm:prSet presAssocID="{0ABDB504-CBD5-4236-98C7-939D1A47E934}" presName="hierRoot1" presStyleCnt="0"/>
      <dgm:spPr/>
    </dgm:pt>
    <dgm:pt modelId="{B7A3FEBA-EADF-4C28-8C7E-9E42647194AB}" type="pres">
      <dgm:prSet presAssocID="{0ABDB504-CBD5-4236-98C7-939D1A47E934}" presName="composite" presStyleCnt="0"/>
      <dgm:spPr/>
    </dgm:pt>
    <dgm:pt modelId="{F8824127-2CCB-43F9-93C0-2DA1D23A0EE2}" type="pres">
      <dgm:prSet presAssocID="{0ABDB504-CBD5-4236-98C7-939D1A47E934}" presName="background" presStyleLbl="node0" presStyleIdx="2" presStyleCnt="3"/>
      <dgm:spPr/>
    </dgm:pt>
    <dgm:pt modelId="{3FD60864-581B-4FD3-90B9-6ED3A0512F39}" type="pres">
      <dgm:prSet presAssocID="{0ABDB504-CBD5-4236-98C7-939D1A47E934}" presName="text" presStyleLbl="fgAcc0" presStyleIdx="2" presStyleCnt="3">
        <dgm:presLayoutVars>
          <dgm:chPref val="3"/>
        </dgm:presLayoutVars>
      </dgm:prSet>
      <dgm:spPr/>
    </dgm:pt>
    <dgm:pt modelId="{246A41F3-53FC-4A79-8770-0D40F471B373}" type="pres">
      <dgm:prSet presAssocID="{0ABDB504-CBD5-4236-98C7-939D1A47E934}" presName="hierChild2" presStyleCnt="0"/>
      <dgm:spPr/>
    </dgm:pt>
  </dgm:ptLst>
  <dgm:cxnLst>
    <dgm:cxn modelId="{66E5E545-0411-4E74-A684-1DF8DEA1A994}" srcId="{7C4D4367-8E46-4001-80A0-3120A751B17B}" destId="{55CEBADA-D6C7-40E4-85F3-F29D5545A91C}" srcOrd="1" destOrd="0" parTransId="{EF09BDDC-BA2E-45C6-B33C-8FCD4C1D5DA1}" sibTransId="{8B452679-0404-4570-B6BE-055D25F1424C}"/>
    <dgm:cxn modelId="{21A6967B-246A-4611-9AFE-E7A07D1379B3}" type="presOf" srcId="{55CEBADA-D6C7-40E4-85F3-F29D5545A91C}" destId="{2E0D1BA1-9BFF-4048-A09E-68D383C8291C}" srcOrd="0" destOrd="0" presId="urn:microsoft.com/office/officeart/2005/8/layout/hierarchy1"/>
    <dgm:cxn modelId="{7DCF0EA0-872D-448E-9DD8-2748D8E05F7A}" srcId="{7C4D4367-8E46-4001-80A0-3120A751B17B}" destId="{0ABDB504-CBD5-4236-98C7-939D1A47E934}" srcOrd="2" destOrd="0" parTransId="{58D7BC67-B155-4612-9380-B70D15F58233}" sibTransId="{9B8E70AD-01EB-4210-A9FC-C2FAF576A9BA}"/>
    <dgm:cxn modelId="{8408C2AA-DAFA-4DC8-BBDD-B01E8611C314}" type="presOf" srcId="{3479F34C-CB4C-4A02-84CD-CD6B52943A8E}" destId="{7395C12E-6471-4150-A5F6-34E58F8B0189}" srcOrd="0" destOrd="0" presId="urn:microsoft.com/office/officeart/2005/8/layout/hierarchy1"/>
    <dgm:cxn modelId="{F4C7D9BE-0BA6-40D6-8908-A7647201F82F}" srcId="{7C4D4367-8E46-4001-80A0-3120A751B17B}" destId="{3479F34C-CB4C-4A02-84CD-CD6B52943A8E}" srcOrd="0" destOrd="0" parTransId="{D5E875B6-5B2C-46F7-A91C-6CF46BD874F9}" sibTransId="{BF0480D1-96B7-47F6-8341-D770EA46992A}"/>
    <dgm:cxn modelId="{A10F22D7-0FE8-4922-A332-393BEE32837A}" type="presOf" srcId="{7C4D4367-8E46-4001-80A0-3120A751B17B}" destId="{976657BD-754C-42CF-8261-0BE1A79BB958}" srcOrd="0" destOrd="0" presId="urn:microsoft.com/office/officeart/2005/8/layout/hierarchy1"/>
    <dgm:cxn modelId="{4D9139F8-E702-4B98-853F-D32364374293}" type="presOf" srcId="{0ABDB504-CBD5-4236-98C7-939D1A47E934}" destId="{3FD60864-581B-4FD3-90B9-6ED3A0512F39}" srcOrd="0" destOrd="0" presId="urn:microsoft.com/office/officeart/2005/8/layout/hierarchy1"/>
    <dgm:cxn modelId="{8A4523D2-6F55-41B9-AE2B-002477C6FC62}" type="presParOf" srcId="{976657BD-754C-42CF-8261-0BE1A79BB958}" destId="{372E66B2-19F9-4721-88A2-5BA13C2905EA}" srcOrd="0" destOrd="0" presId="urn:microsoft.com/office/officeart/2005/8/layout/hierarchy1"/>
    <dgm:cxn modelId="{A91CB1FC-0947-4954-B097-51D690E919E5}" type="presParOf" srcId="{372E66B2-19F9-4721-88A2-5BA13C2905EA}" destId="{ACF192C7-9897-4962-9465-D2493E958D17}" srcOrd="0" destOrd="0" presId="urn:microsoft.com/office/officeart/2005/8/layout/hierarchy1"/>
    <dgm:cxn modelId="{BB6FE8BD-D0A2-4F3D-A0BE-EAE9A932793C}" type="presParOf" srcId="{ACF192C7-9897-4962-9465-D2493E958D17}" destId="{35864691-DBB0-4672-8643-9C67A423F58A}" srcOrd="0" destOrd="0" presId="urn:microsoft.com/office/officeart/2005/8/layout/hierarchy1"/>
    <dgm:cxn modelId="{6A4D02B5-99A0-44EC-B32C-0393F8ABDB4F}" type="presParOf" srcId="{ACF192C7-9897-4962-9465-D2493E958D17}" destId="{7395C12E-6471-4150-A5F6-34E58F8B0189}" srcOrd="1" destOrd="0" presId="urn:microsoft.com/office/officeart/2005/8/layout/hierarchy1"/>
    <dgm:cxn modelId="{5F6A69AC-C2BC-4B4B-ABA0-73F17EECC6AC}" type="presParOf" srcId="{372E66B2-19F9-4721-88A2-5BA13C2905EA}" destId="{292EFCF7-32AB-465C-8483-626F0AC4D7C4}" srcOrd="1" destOrd="0" presId="urn:microsoft.com/office/officeart/2005/8/layout/hierarchy1"/>
    <dgm:cxn modelId="{9DA4140A-C708-44A2-BB66-80EF9FD9537B}" type="presParOf" srcId="{976657BD-754C-42CF-8261-0BE1A79BB958}" destId="{6374F665-E002-4BA5-A1D1-D798760F3C37}" srcOrd="1" destOrd="0" presId="urn:microsoft.com/office/officeart/2005/8/layout/hierarchy1"/>
    <dgm:cxn modelId="{6988FD87-BC85-4EFF-95F9-BEC1B80E9E5B}" type="presParOf" srcId="{6374F665-E002-4BA5-A1D1-D798760F3C37}" destId="{C2EEB7F6-EDDA-4B40-9FD3-31427426D0B7}" srcOrd="0" destOrd="0" presId="urn:microsoft.com/office/officeart/2005/8/layout/hierarchy1"/>
    <dgm:cxn modelId="{720A638E-BA38-4BC6-B1CD-0579A056F70B}" type="presParOf" srcId="{C2EEB7F6-EDDA-4B40-9FD3-31427426D0B7}" destId="{14343681-8B3A-490F-AA15-958D343368F4}" srcOrd="0" destOrd="0" presId="urn:microsoft.com/office/officeart/2005/8/layout/hierarchy1"/>
    <dgm:cxn modelId="{977B7FD6-F1B8-4007-9EF3-C99DA46716F6}" type="presParOf" srcId="{C2EEB7F6-EDDA-4B40-9FD3-31427426D0B7}" destId="{2E0D1BA1-9BFF-4048-A09E-68D383C8291C}" srcOrd="1" destOrd="0" presId="urn:microsoft.com/office/officeart/2005/8/layout/hierarchy1"/>
    <dgm:cxn modelId="{97FD23E3-23F9-4B12-A6C9-E86AA4CF470E}" type="presParOf" srcId="{6374F665-E002-4BA5-A1D1-D798760F3C37}" destId="{D85214E9-D2EC-4D8B-ABBC-FD6E2A24BC37}" srcOrd="1" destOrd="0" presId="urn:microsoft.com/office/officeart/2005/8/layout/hierarchy1"/>
    <dgm:cxn modelId="{CBA130FE-1E7B-4ED3-BA58-1A669258CE0D}" type="presParOf" srcId="{976657BD-754C-42CF-8261-0BE1A79BB958}" destId="{FE8409FB-AA6F-4D5B-8CCA-F40A4E4EAB90}" srcOrd="2" destOrd="0" presId="urn:microsoft.com/office/officeart/2005/8/layout/hierarchy1"/>
    <dgm:cxn modelId="{ECF2398E-0E66-4A55-92A0-BF70BF7CF835}" type="presParOf" srcId="{FE8409FB-AA6F-4D5B-8CCA-F40A4E4EAB90}" destId="{B7A3FEBA-EADF-4C28-8C7E-9E42647194AB}" srcOrd="0" destOrd="0" presId="urn:microsoft.com/office/officeart/2005/8/layout/hierarchy1"/>
    <dgm:cxn modelId="{CBD85972-A363-418D-85F9-A8B560215205}" type="presParOf" srcId="{B7A3FEBA-EADF-4C28-8C7E-9E42647194AB}" destId="{F8824127-2CCB-43F9-93C0-2DA1D23A0EE2}" srcOrd="0" destOrd="0" presId="urn:microsoft.com/office/officeart/2005/8/layout/hierarchy1"/>
    <dgm:cxn modelId="{EF4F71BC-505A-4BE1-8292-1CA9EF0D70DF}" type="presParOf" srcId="{B7A3FEBA-EADF-4C28-8C7E-9E42647194AB}" destId="{3FD60864-581B-4FD3-90B9-6ED3A0512F39}" srcOrd="1" destOrd="0" presId="urn:microsoft.com/office/officeart/2005/8/layout/hierarchy1"/>
    <dgm:cxn modelId="{B2F450C9-4855-4321-8490-F7A51E2A557F}" type="presParOf" srcId="{FE8409FB-AA6F-4D5B-8CCA-F40A4E4EAB90}" destId="{246A41F3-53FC-4A79-8770-0D40F471B3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19A4F3-CD3B-4E28-A347-F610064B1490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DF0394-3440-4A47-A1E2-C8EE7C0B3898}">
      <dgm:prSet/>
      <dgm:spPr/>
      <dgm:t>
        <a:bodyPr/>
        <a:lstStyle/>
        <a:p>
          <a:pPr rtl="0"/>
          <a:r>
            <a:rPr lang="en-US"/>
            <a:t>Advantages:</a:t>
          </a:r>
          <a:r>
            <a:rPr lang="en-US">
              <a:latin typeface="Batang"/>
            </a:rPr>
            <a:t> 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 descr="Advantages"/>
        </a:ext>
      </dgm:extLst>
    </dgm:pt>
    <dgm:pt modelId="{A83DB905-5A43-4A7D-AED6-73586B7BA8C4}" type="parTrans" cxnId="{7B2AEAE6-4CD3-4713-A498-227B7D9F9C86}">
      <dgm:prSet/>
      <dgm:spPr/>
      <dgm:t>
        <a:bodyPr/>
        <a:lstStyle/>
        <a:p>
          <a:endParaRPr lang="en-US"/>
        </a:p>
      </dgm:t>
    </dgm:pt>
    <dgm:pt modelId="{F8F05B07-E5BF-49EB-AE33-E8EA38D5E22A}" type="sibTrans" cxnId="{7B2AEAE6-4CD3-4713-A498-227B7D9F9C86}">
      <dgm:prSet/>
      <dgm:spPr/>
      <dgm:t>
        <a:bodyPr/>
        <a:lstStyle/>
        <a:p>
          <a:endParaRPr lang="en-US"/>
        </a:p>
      </dgm:t>
    </dgm:pt>
    <dgm:pt modelId="{A2B7C3C3-C437-4977-A4BA-A7177CEE0845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Batang"/>
            </a:rPr>
            <a:t> </a:t>
          </a:r>
          <a:r>
            <a:rPr lang="en-US" dirty="0"/>
            <a:t>Fossil fuels </a:t>
          </a:r>
          <a:r>
            <a:rPr lang="en-US" dirty="0">
              <a:latin typeface="Batang"/>
            </a:rPr>
            <a:t>have historically been cheap.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Fossil fuels have historically been cheap. They power the activities we do. &#10;"/>
        </a:ext>
      </dgm:extLst>
    </dgm:pt>
    <dgm:pt modelId="{A9906C63-B0F5-4858-B40F-FC7C11108350}" type="parTrans" cxnId="{B26B5F10-E892-456E-B6E3-9A1C97DBCFDF}">
      <dgm:prSet/>
      <dgm:spPr/>
      <dgm:t>
        <a:bodyPr/>
        <a:lstStyle/>
        <a:p>
          <a:endParaRPr lang="en-US"/>
        </a:p>
      </dgm:t>
    </dgm:pt>
    <dgm:pt modelId="{2D0C4D1D-C6C5-41C4-B86F-F6E75171C4DE}" type="sibTrans" cxnId="{B26B5F10-E892-456E-B6E3-9A1C97DBCFDF}">
      <dgm:prSet/>
      <dgm:spPr/>
      <dgm:t>
        <a:bodyPr/>
        <a:lstStyle/>
        <a:p>
          <a:endParaRPr lang="en-US"/>
        </a:p>
      </dgm:t>
    </dgm:pt>
    <dgm:pt modelId="{77429AFD-CA73-4145-9811-447F7E874F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Disadvantages:</a:t>
          </a:r>
        </a:p>
      </dgm:t>
      <dgm:extLst>
        <a:ext uri="{E40237B7-FDA0-4F09-8148-C483321AD2D9}">
          <dgm14:cNvPr xmlns:dgm14="http://schemas.microsoft.com/office/drawing/2010/diagram" id="0" name="" descr="Disadvantages"/>
        </a:ext>
      </dgm:extLst>
    </dgm:pt>
    <dgm:pt modelId="{0A2315BA-80E6-4E32-A1CA-9826326CD5AC}" type="parTrans" cxnId="{C700701D-C7AC-4C01-9D5E-275AF3F419AE}">
      <dgm:prSet/>
      <dgm:spPr/>
      <dgm:t>
        <a:bodyPr/>
        <a:lstStyle/>
        <a:p>
          <a:endParaRPr lang="en-US"/>
        </a:p>
      </dgm:t>
    </dgm:pt>
    <dgm:pt modelId="{A1CE3AF7-13AF-44EA-9D91-3F602D4C7B54}" type="sibTrans" cxnId="{C700701D-C7AC-4C01-9D5E-275AF3F419AE}">
      <dgm:prSet/>
      <dgm:spPr/>
      <dgm:t>
        <a:bodyPr/>
        <a:lstStyle/>
        <a:p>
          <a:endParaRPr lang="en-US"/>
        </a:p>
      </dgm:t>
    </dgm:pt>
    <dgm:pt modelId="{BB46E31B-CC28-456C-9E87-68A89BF7133C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Batang"/>
              <a:ea typeface="Batang"/>
              <a:cs typeface="Times New Roman"/>
            </a:rPr>
            <a:t>We are using them faster than they are being made! </a:t>
          </a:r>
        </a:p>
      </dgm:t>
      <dgm:extLst>
        <a:ext uri="{E40237B7-FDA0-4F09-8148-C483321AD2D9}">
          <dgm14:cNvPr xmlns:dgm14="http://schemas.microsoft.com/office/drawing/2010/diagram" id="0" name="" descr="We are using them faster than they are being made! &#10;They can cause pollution and harm human health.  &#10;They cause climate change and rising temperatures.&#10;"/>
        </a:ext>
      </dgm:extLst>
    </dgm:pt>
    <dgm:pt modelId="{B14ECFA5-07BC-4E06-B5A7-4D22A051B3FF}" type="parTrans" cxnId="{E6EB990A-3541-44BE-AAAD-45E52370313E}">
      <dgm:prSet/>
      <dgm:spPr/>
      <dgm:t>
        <a:bodyPr/>
        <a:lstStyle/>
        <a:p>
          <a:endParaRPr lang="en-US"/>
        </a:p>
      </dgm:t>
    </dgm:pt>
    <dgm:pt modelId="{859B970D-64BE-40B1-BCAE-66C74EBDAE49}" type="sibTrans" cxnId="{E6EB990A-3541-44BE-AAAD-45E52370313E}">
      <dgm:prSet/>
      <dgm:spPr/>
      <dgm:t>
        <a:bodyPr/>
        <a:lstStyle/>
        <a:p>
          <a:endParaRPr lang="en-US"/>
        </a:p>
      </dgm:t>
    </dgm:pt>
    <dgm:pt modelId="{5680D727-74F2-4623-A5AE-A7AF94B9DA63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Batang"/>
              <a:ea typeface="Batang"/>
              <a:cs typeface="Times New Roman"/>
            </a:rPr>
            <a:t>They can cause pollution and harm human health.  </a:t>
          </a:r>
        </a:p>
      </dgm:t>
    </dgm:pt>
    <dgm:pt modelId="{0ED6D58C-D349-42D4-8725-B602E71A3157}" type="parTrans" cxnId="{E7E88145-F14A-4DDD-919A-18D5B7226DCD}">
      <dgm:prSet/>
      <dgm:spPr/>
      <dgm:t>
        <a:bodyPr/>
        <a:lstStyle/>
        <a:p>
          <a:endParaRPr lang="en-US"/>
        </a:p>
      </dgm:t>
    </dgm:pt>
    <dgm:pt modelId="{88C13483-2FB7-423F-8957-4EF483D4CB0D}" type="sibTrans" cxnId="{E7E88145-F14A-4DDD-919A-18D5B7226DCD}">
      <dgm:prSet/>
      <dgm:spPr/>
      <dgm:t>
        <a:bodyPr/>
        <a:lstStyle/>
        <a:p>
          <a:endParaRPr lang="en-US"/>
        </a:p>
      </dgm:t>
    </dgm:pt>
    <dgm:pt modelId="{0D0A19D9-3789-4F4D-8C0E-6E4424B4E7B1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Batang"/>
              <a:ea typeface="Batang"/>
              <a:cs typeface="Times New Roman"/>
            </a:rPr>
            <a:t>They cause climate change and rising temperatures.</a:t>
          </a:r>
        </a:p>
      </dgm:t>
    </dgm:pt>
    <dgm:pt modelId="{F27EA2BB-AF80-4C31-8410-9FFA4F8CF0E2}" type="parTrans" cxnId="{05B74C25-572E-4330-8FF5-6B232D98F921}">
      <dgm:prSet/>
      <dgm:spPr/>
      <dgm:t>
        <a:bodyPr/>
        <a:lstStyle/>
        <a:p>
          <a:endParaRPr lang="en-US"/>
        </a:p>
      </dgm:t>
    </dgm:pt>
    <dgm:pt modelId="{8BAA8132-5EA1-41E0-A2B7-8AC4B2DB47AB}" type="sibTrans" cxnId="{05B74C25-572E-4330-8FF5-6B232D98F921}">
      <dgm:prSet/>
      <dgm:spPr/>
      <dgm:t>
        <a:bodyPr/>
        <a:lstStyle/>
        <a:p>
          <a:endParaRPr lang="en-US"/>
        </a:p>
      </dgm:t>
    </dgm:pt>
    <dgm:pt modelId="{8F15F30A-62F0-4822-9832-7B9A70798C68}">
      <dgm:prSet phldr="0"/>
      <dgm:spPr/>
      <dgm:t>
        <a:bodyPr/>
        <a:lstStyle/>
        <a:p>
          <a:pPr rtl="0"/>
          <a:r>
            <a:rPr lang="en-US" dirty="0">
              <a:latin typeface="Batang"/>
            </a:rPr>
            <a:t> They power the activities we do. </a:t>
          </a:r>
        </a:p>
      </dgm:t>
    </dgm:pt>
    <dgm:pt modelId="{EE3E6BFC-A67C-468E-9E5C-8D6660175FAD}" type="parTrans" cxnId="{8EE406A8-096F-4CD5-96E5-2A0FF21BC6E2}">
      <dgm:prSet/>
      <dgm:spPr/>
      <dgm:t>
        <a:bodyPr/>
        <a:lstStyle/>
        <a:p>
          <a:endParaRPr lang="en-US"/>
        </a:p>
      </dgm:t>
    </dgm:pt>
    <dgm:pt modelId="{701687F7-9751-400D-A2E0-98392D0EC022}" type="sibTrans" cxnId="{8EE406A8-096F-4CD5-96E5-2A0FF21BC6E2}">
      <dgm:prSet/>
      <dgm:spPr/>
      <dgm:t>
        <a:bodyPr/>
        <a:lstStyle/>
        <a:p>
          <a:endParaRPr lang="en-US"/>
        </a:p>
      </dgm:t>
    </dgm:pt>
    <dgm:pt modelId="{48856765-B23E-1B45-B489-E5D4270E33FD}" type="pres">
      <dgm:prSet presAssocID="{C519A4F3-CD3B-4E28-A347-F610064B1490}" presName="Name0" presStyleCnt="0">
        <dgm:presLayoutVars>
          <dgm:dir/>
          <dgm:animLvl val="lvl"/>
          <dgm:resizeHandles val="exact"/>
        </dgm:presLayoutVars>
      </dgm:prSet>
      <dgm:spPr/>
    </dgm:pt>
    <dgm:pt modelId="{B687DD2C-A2EC-7749-ABC8-D4954C6F87D3}" type="pres">
      <dgm:prSet presAssocID="{39DF0394-3440-4A47-A1E2-C8EE7C0B3898}" presName="linNode" presStyleCnt="0"/>
      <dgm:spPr/>
    </dgm:pt>
    <dgm:pt modelId="{9C87F3E6-B91F-5F4C-9BF3-85DDB8A8107F}" type="pres">
      <dgm:prSet presAssocID="{39DF0394-3440-4A47-A1E2-C8EE7C0B389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EDF9725-1F63-444F-9B68-CF9C7C222F33}" type="pres">
      <dgm:prSet presAssocID="{39DF0394-3440-4A47-A1E2-C8EE7C0B3898}" presName="descendantText" presStyleLbl="alignAccFollowNode1" presStyleIdx="0" presStyleCnt="2">
        <dgm:presLayoutVars>
          <dgm:bulletEnabled val="1"/>
        </dgm:presLayoutVars>
      </dgm:prSet>
      <dgm:spPr/>
    </dgm:pt>
    <dgm:pt modelId="{187AD659-EEBE-B645-8177-422AE48CBF17}" type="pres">
      <dgm:prSet presAssocID="{F8F05B07-E5BF-49EB-AE33-E8EA38D5E22A}" presName="sp" presStyleCnt="0"/>
      <dgm:spPr/>
    </dgm:pt>
    <dgm:pt modelId="{43AFE864-F767-4243-B7BA-CBF423ECFEE0}" type="pres">
      <dgm:prSet presAssocID="{77429AFD-CA73-4145-9811-447F7E874FE4}" presName="linNode" presStyleCnt="0"/>
      <dgm:spPr/>
    </dgm:pt>
    <dgm:pt modelId="{2CF7D836-CE23-1B47-B86F-89DDC3A4F747}" type="pres">
      <dgm:prSet presAssocID="{77429AFD-CA73-4145-9811-447F7E874FE4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12F34BA-FBDD-4E4D-9847-7159D50FBC8C}" type="pres">
      <dgm:prSet presAssocID="{77429AFD-CA73-4145-9811-447F7E874FE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388B707-FBA7-4CA8-ADC9-650BDA1AA7D8}" type="presOf" srcId="{BB46E31B-CC28-456C-9E87-68A89BF7133C}" destId="{A12F34BA-FBDD-4E4D-9847-7159D50FBC8C}" srcOrd="0" destOrd="0" presId="urn:microsoft.com/office/officeart/2005/8/layout/vList5"/>
    <dgm:cxn modelId="{E6EB990A-3541-44BE-AAAD-45E52370313E}" srcId="{77429AFD-CA73-4145-9811-447F7E874FE4}" destId="{BB46E31B-CC28-456C-9E87-68A89BF7133C}" srcOrd="0" destOrd="0" parTransId="{B14ECFA5-07BC-4E06-B5A7-4D22A051B3FF}" sibTransId="{859B970D-64BE-40B1-BCAE-66C74EBDAE49}"/>
    <dgm:cxn modelId="{B26B5F10-E892-456E-B6E3-9A1C97DBCFDF}" srcId="{39DF0394-3440-4A47-A1E2-C8EE7C0B3898}" destId="{A2B7C3C3-C437-4977-A4BA-A7177CEE0845}" srcOrd="0" destOrd="0" parTransId="{A9906C63-B0F5-4858-B40F-FC7C11108350}" sibTransId="{2D0C4D1D-C6C5-41C4-B86F-F6E75171C4DE}"/>
    <dgm:cxn modelId="{D9D7AD15-58AD-4E50-AFB1-372CE4216463}" type="presOf" srcId="{C519A4F3-CD3B-4E28-A347-F610064B1490}" destId="{48856765-B23E-1B45-B489-E5D4270E33FD}" srcOrd="0" destOrd="0" presId="urn:microsoft.com/office/officeart/2005/8/layout/vList5"/>
    <dgm:cxn modelId="{C700701D-C7AC-4C01-9D5E-275AF3F419AE}" srcId="{C519A4F3-CD3B-4E28-A347-F610064B1490}" destId="{77429AFD-CA73-4145-9811-447F7E874FE4}" srcOrd="1" destOrd="0" parTransId="{0A2315BA-80E6-4E32-A1CA-9826326CD5AC}" sibTransId="{A1CE3AF7-13AF-44EA-9D91-3F602D4C7B54}"/>
    <dgm:cxn modelId="{05B74C25-572E-4330-8FF5-6B232D98F921}" srcId="{77429AFD-CA73-4145-9811-447F7E874FE4}" destId="{0D0A19D9-3789-4F4D-8C0E-6E4424B4E7B1}" srcOrd="2" destOrd="0" parTransId="{F27EA2BB-AF80-4C31-8410-9FFA4F8CF0E2}" sibTransId="{8BAA8132-5EA1-41E0-A2B7-8AC4B2DB47AB}"/>
    <dgm:cxn modelId="{E7E88145-F14A-4DDD-919A-18D5B7226DCD}" srcId="{77429AFD-CA73-4145-9811-447F7E874FE4}" destId="{5680D727-74F2-4623-A5AE-A7AF94B9DA63}" srcOrd="1" destOrd="0" parTransId="{0ED6D58C-D349-42D4-8725-B602E71A3157}" sibTransId="{88C13483-2FB7-423F-8957-4EF483D4CB0D}"/>
    <dgm:cxn modelId="{89E96852-98A3-4B4B-8649-1435482478D3}" type="presOf" srcId="{0D0A19D9-3789-4F4D-8C0E-6E4424B4E7B1}" destId="{A12F34BA-FBDD-4E4D-9847-7159D50FBC8C}" srcOrd="0" destOrd="2" presId="urn:microsoft.com/office/officeart/2005/8/layout/vList5"/>
    <dgm:cxn modelId="{B7530473-1EA2-4984-B189-D2CF918CB521}" type="presOf" srcId="{8F15F30A-62F0-4822-9832-7B9A70798C68}" destId="{BEDF9725-1F63-444F-9B68-CF9C7C222F33}" srcOrd="0" destOrd="1" presId="urn:microsoft.com/office/officeart/2005/8/layout/vList5"/>
    <dgm:cxn modelId="{E710248F-04A5-4D5F-BF79-540603FE7A27}" type="presOf" srcId="{5680D727-74F2-4623-A5AE-A7AF94B9DA63}" destId="{A12F34BA-FBDD-4E4D-9847-7159D50FBC8C}" srcOrd="0" destOrd="1" presId="urn:microsoft.com/office/officeart/2005/8/layout/vList5"/>
    <dgm:cxn modelId="{F0F88BA1-C42D-4DF5-8210-D59A9DAED52D}" type="presOf" srcId="{A2B7C3C3-C437-4977-A4BA-A7177CEE0845}" destId="{BEDF9725-1F63-444F-9B68-CF9C7C222F33}" srcOrd="0" destOrd="0" presId="urn:microsoft.com/office/officeart/2005/8/layout/vList5"/>
    <dgm:cxn modelId="{8EE406A8-096F-4CD5-96E5-2A0FF21BC6E2}" srcId="{39DF0394-3440-4A47-A1E2-C8EE7C0B3898}" destId="{8F15F30A-62F0-4822-9832-7B9A70798C68}" srcOrd="1" destOrd="0" parTransId="{EE3E6BFC-A67C-468E-9E5C-8D6660175FAD}" sibTransId="{701687F7-9751-400D-A2E0-98392D0EC022}"/>
    <dgm:cxn modelId="{19D42ABE-7D1E-4BE4-AFEB-66D64C2F8DCA}" type="presOf" srcId="{39DF0394-3440-4A47-A1E2-C8EE7C0B3898}" destId="{9C87F3E6-B91F-5F4C-9BF3-85DDB8A8107F}" srcOrd="0" destOrd="0" presId="urn:microsoft.com/office/officeart/2005/8/layout/vList5"/>
    <dgm:cxn modelId="{519ED4C8-83CF-4D93-BAB1-28621C840979}" type="presOf" srcId="{77429AFD-CA73-4145-9811-447F7E874FE4}" destId="{2CF7D836-CE23-1B47-B86F-89DDC3A4F747}" srcOrd="0" destOrd="0" presId="urn:microsoft.com/office/officeart/2005/8/layout/vList5"/>
    <dgm:cxn modelId="{7B2AEAE6-4CD3-4713-A498-227B7D9F9C86}" srcId="{C519A4F3-CD3B-4E28-A347-F610064B1490}" destId="{39DF0394-3440-4A47-A1E2-C8EE7C0B3898}" srcOrd="0" destOrd="0" parTransId="{A83DB905-5A43-4A7D-AED6-73586B7BA8C4}" sibTransId="{F8F05B07-E5BF-49EB-AE33-E8EA38D5E22A}"/>
    <dgm:cxn modelId="{1B15770A-78D3-4842-A126-E59DA5AF23D1}" type="presParOf" srcId="{48856765-B23E-1B45-B489-E5D4270E33FD}" destId="{B687DD2C-A2EC-7749-ABC8-D4954C6F87D3}" srcOrd="0" destOrd="0" presId="urn:microsoft.com/office/officeart/2005/8/layout/vList5"/>
    <dgm:cxn modelId="{5CBA3909-2DB8-4905-8E25-2A7013D6A4A9}" type="presParOf" srcId="{B687DD2C-A2EC-7749-ABC8-D4954C6F87D3}" destId="{9C87F3E6-B91F-5F4C-9BF3-85DDB8A8107F}" srcOrd="0" destOrd="0" presId="urn:microsoft.com/office/officeart/2005/8/layout/vList5"/>
    <dgm:cxn modelId="{C0EF0396-990E-42FF-9CA6-E17FB30F9984}" type="presParOf" srcId="{B687DD2C-A2EC-7749-ABC8-D4954C6F87D3}" destId="{BEDF9725-1F63-444F-9B68-CF9C7C222F33}" srcOrd="1" destOrd="0" presId="urn:microsoft.com/office/officeart/2005/8/layout/vList5"/>
    <dgm:cxn modelId="{226CBCB7-A7C2-4A63-99E7-9D5CF8D83F36}" type="presParOf" srcId="{48856765-B23E-1B45-B489-E5D4270E33FD}" destId="{187AD659-EEBE-B645-8177-422AE48CBF17}" srcOrd="1" destOrd="0" presId="urn:microsoft.com/office/officeart/2005/8/layout/vList5"/>
    <dgm:cxn modelId="{7B603CEE-D916-4F41-81F5-1D758D74F8B0}" type="presParOf" srcId="{48856765-B23E-1B45-B489-E5D4270E33FD}" destId="{43AFE864-F767-4243-B7BA-CBF423ECFEE0}" srcOrd="2" destOrd="0" presId="urn:microsoft.com/office/officeart/2005/8/layout/vList5"/>
    <dgm:cxn modelId="{3BE7B2F0-CAB2-45F6-8386-C9DD4FC873AC}" type="presParOf" srcId="{43AFE864-F767-4243-B7BA-CBF423ECFEE0}" destId="{2CF7D836-CE23-1B47-B86F-89DDC3A4F747}" srcOrd="0" destOrd="0" presId="urn:microsoft.com/office/officeart/2005/8/layout/vList5"/>
    <dgm:cxn modelId="{079C7E0B-F954-42BF-A523-1A2F84336787}" type="presParOf" srcId="{43AFE864-F767-4243-B7BA-CBF423ECFEE0}" destId="{A12F34BA-FBDD-4E4D-9847-7159D50FBC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34F864-AF08-4F52-A32E-4E421F8F79A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DB9658B-9A0D-40AC-9FA2-13C55014479A}">
      <dgm:prSet/>
      <dgm:spPr/>
      <dgm:t>
        <a:bodyPr/>
        <a:lstStyle/>
        <a:p>
          <a:r>
            <a:rPr lang="en-US"/>
            <a:t>Asthma – making it hard for us to breathe </a:t>
          </a:r>
        </a:p>
      </dgm:t>
    </dgm:pt>
    <dgm:pt modelId="{92AFC89A-537F-4C51-B122-A0A33F5C1876}" type="parTrans" cxnId="{0EB952D5-DD81-4C64-810E-D95DDFA3F4B4}">
      <dgm:prSet/>
      <dgm:spPr/>
      <dgm:t>
        <a:bodyPr/>
        <a:lstStyle/>
        <a:p>
          <a:endParaRPr lang="en-US"/>
        </a:p>
      </dgm:t>
    </dgm:pt>
    <dgm:pt modelId="{77717B3A-22F6-443D-A2CF-67EAA8CBD392}" type="sibTrans" cxnId="{0EB952D5-DD81-4C64-810E-D95DDFA3F4B4}">
      <dgm:prSet/>
      <dgm:spPr/>
      <dgm:t>
        <a:bodyPr/>
        <a:lstStyle/>
        <a:p>
          <a:endParaRPr lang="en-US"/>
        </a:p>
      </dgm:t>
    </dgm:pt>
    <dgm:pt modelId="{550585FA-4E6F-4A62-9C48-2494CE0E294B}">
      <dgm:prSet/>
      <dgm:spPr/>
      <dgm:t>
        <a:bodyPr/>
        <a:lstStyle/>
        <a:p>
          <a:r>
            <a:rPr lang="en-US"/>
            <a:t>Heart health </a:t>
          </a:r>
        </a:p>
      </dgm:t>
    </dgm:pt>
    <dgm:pt modelId="{E473E0E2-2949-4E3D-826B-1B3F6C259408}" type="parTrans" cxnId="{CF2CD1A2-1804-4380-89E1-B96C29932163}">
      <dgm:prSet/>
      <dgm:spPr/>
      <dgm:t>
        <a:bodyPr/>
        <a:lstStyle/>
        <a:p>
          <a:endParaRPr lang="en-US"/>
        </a:p>
      </dgm:t>
    </dgm:pt>
    <dgm:pt modelId="{CFDCE6A2-2AC8-4658-B6F7-EF434CFC88BD}" type="sibTrans" cxnId="{CF2CD1A2-1804-4380-89E1-B96C29932163}">
      <dgm:prSet/>
      <dgm:spPr/>
      <dgm:t>
        <a:bodyPr/>
        <a:lstStyle/>
        <a:p>
          <a:endParaRPr lang="en-US"/>
        </a:p>
      </dgm:t>
    </dgm:pt>
    <dgm:pt modelId="{DD563D95-0907-486A-9053-00D942BDD965}">
      <dgm:prSet/>
      <dgm:spPr/>
      <dgm:t>
        <a:bodyPr/>
        <a:lstStyle/>
        <a:p>
          <a:r>
            <a:rPr lang="en-US"/>
            <a:t>Increased heat can make people sicker </a:t>
          </a:r>
        </a:p>
      </dgm:t>
    </dgm:pt>
    <dgm:pt modelId="{132AC84A-CB1B-4CCD-863B-0799B2E9650D}" type="parTrans" cxnId="{90583660-5E93-4D1A-9CE4-B347D28AC08B}">
      <dgm:prSet/>
      <dgm:spPr/>
      <dgm:t>
        <a:bodyPr/>
        <a:lstStyle/>
        <a:p>
          <a:endParaRPr lang="en-US"/>
        </a:p>
      </dgm:t>
    </dgm:pt>
    <dgm:pt modelId="{6B632706-2893-40E0-BB4E-3AC35B8BAFE4}" type="sibTrans" cxnId="{90583660-5E93-4D1A-9CE4-B347D28AC08B}">
      <dgm:prSet/>
      <dgm:spPr/>
      <dgm:t>
        <a:bodyPr/>
        <a:lstStyle/>
        <a:p>
          <a:endParaRPr lang="en-US"/>
        </a:p>
      </dgm:t>
    </dgm:pt>
    <dgm:pt modelId="{5554DC81-3339-47F3-9739-20F84E35BED5}">
      <dgm:prSet/>
      <dgm:spPr/>
      <dgm:t>
        <a:bodyPr/>
        <a:lstStyle/>
        <a:p>
          <a:r>
            <a:rPr lang="en-US"/>
            <a:t>Increased spread of disease </a:t>
          </a:r>
        </a:p>
      </dgm:t>
    </dgm:pt>
    <dgm:pt modelId="{57AE156B-2A20-4B02-A86B-F21E245D2A2B}" type="parTrans" cxnId="{AD2D5D43-8D3B-4278-8D83-12311F7673E9}">
      <dgm:prSet/>
      <dgm:spPr/>
      <dgm:t>
        <a:bodyPr/>
        <a:lstStyle/>
        <a:p>
          <a:endParaRPr lang="en-US"/>
        </a:p>
      </dgm:t>
    </dgm:pt>
    <dgm:pt modelId="{7863F320-803B-422A-AC07-965CBFB42FFE}" type="sibTrans" cxnId="{AD2D5D43-8D3B-4278-8D83-12311F7673E9}">
      <dgm:prSet/>
      <dgm:spPr/>
      <dgm:t>
        <a:bodyPr/>
        <a:lstStyle/>
        <a:p>
          <a:endParaRPr lang="en-US"/>
        </a:p>
      </dgm:t>
    </dgm:pt>
    <dgm:pt modelId="{CB81760D-8471-4F23-9BE3-0E3E2E3B507F}" type="pres">
      <dgm:prSet presAssocID="{DB34F864-AF08-4F52-A32E-4E421F8F79A0}" presName="root" presStyleCnt="0">
        <dgm:presLayoutVars>
          <dgm:dir/>
          <dgm:resizeHandles val="exact"/>
        </dgm:presLayoutVars>
      </dgm:prSet>
      <dgm:spPr/>
    </dgm:pt>
    <dgm:pt modelId="{79472B27-4E20-4253-AECD-4E704A8DCA75}" type="pres">
      <dgm:prSet presAssocID="{7DB9658B-9A0D-40AC-9FA2-13C55014479A}" presName="compNode" presStyleCnt="0"/>
      <dgm:spPr/>
    </dgm:pt>
    <dgm:pt modelId="{8C801DB9-4BB2-45C0-BD68-49DA31204DC6}" type="pres">
      <dgm:prSet presAssocID="{7DB9658B-9A0D-40AC-9FA2-13C55014479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16A3DABD-6142-416F-AAE4-DEB045B788DB}" type="pres">
      <dgm:prSet presAssocID="{7DB9658B-9A0D-40AC-9FA2-13C55014479A}" presName="spaceRect" presStyleCnt="0"/>
      <dgm:spPr/>
    </dgm:pt>
    <dgm:pt modelId="{D2B06A76-F078-4ABE-A12A-9ADCDB349EBE}" type="pres">
      <dgm:prSet presAssocID="{7DB9658B-9A0D-40AC-9FA2-13C55014479A}" presName="textRect" presStyleLbl="revTx" presStyleIdx="0" presStyleCnt="4">
        <dgm:presLayoutVars>
          <dgm:chMax val="1"/>
          <dgm:chPref val="1"/>
        </dgm:presLayoutVars>
      </dgm:prSet>
      <dgm:spPr/>
    </dgm:pt>
    <dgm:pt modelId="{64441057-0C35-42C9-82B2-55FB1365599D}" type="pres">
      <dgm:prSet presAssocID="{77717B3A-22F6-443D-A2CF-67EAA8CBD392}" presName="sibTrans" presStyleCnt="0"/>
      <dgm:spPr/>
    </dgm:pt>
    <dgm:pt modelId="{1A96C106-B852-44C2-B99E-DD48CE12CB9D}" type="pres">
      <dgm:prSet presAssocID="{550585FA-4E6F-4A62-9C48-2494CE0E294B}" presName="compNode" presStyleCnt="0"/>
      <dgm:spPr/>
    </dgm:pt>
    <dgm:pt modelId="{7E19A614-5C94-4A5A-A32F-BD7672AD3684}" type="pres">
      <dgm:prSet presAssocID="{550585FA-4E6F-4A62-9C48-2494CE0E294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 sign"/>
        </a:ext>
      </dgm:extLst>
    </dgm:pt>
    <dgm:pt modelId="{D8E5CBA7-0E43-4D12-97B3-9447C4BB8273}" type="pres">
      <dgm:prSet presAssocID="{550585FA-4E6F-4A62-9C48-2494CE0E294B}" presName="spaceRect" presStyleCnt="0"/>
      <dgm:spPr/>
    </dgm:pt>
    <dgm:pt modelId="{92B99030-7CC8-4FC0-B529-1F0CFD189E81}" type="pres">
      <dgm:prSet presAssocID="{550585FA-4E6F-4A62-9C48-2494CE0E294B}" presName="textRect" presStyleLbl="revTx" presStyleIdx="1" presStyleCnt="4">
        <dgm:presLayoutVars>
          <dgm:chMax val="1"/>
          <dgm:chPref val="1"/>
        </dgm:presLayoutVars>
      </dgm:prSet>
      <dgm:spPr/>
    </dgm:pt>
    <dgm:pt modelId="{068A5ED7-9CB2-40E9-9A11-466C5ED5C0BA}" type="pres">
      <dgm:prSet presAssocID="{CFDCE6A2-2AC8-4658-B6F7-EF434CFC88BD}" presName="sibTrans" presStyleCnt="0"/>
      <dgm:spPr/>
    </dgm:pt>
    <dgm:pt modelId="{8C48DDE5-4601-4512-BCAD-37F22D7D8A0A}" type="pres">
      <dgm:prSet presAssocID="{DD563D95-0907-486A-9053-00D942BDD965}" presName="compNode" presStyleCnt="0"/>
      <dgm:spPr/>
    </dgm:pt>
    <dgm:pt modelId="{984E4130-6770-4769-AF1F-4C29B0D85528}" type="pres">
      <dgm:prSet presAssocID="{DD563D95-0907-486A-9053-00D942BDD96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6188D1E3-A75C-4357-833D-91A16EE7930B}" type="pres">
      <dgm:prSet presAssocID="{DD563D95-0907-486A-9053-00D942BDD965}" presName="spaceRect" presStyleCnt="0"/>
      <dgm:spPr/>
    </dgm:pt>
    <dgm:pt modelId="{46B306E0-1857-4DD2-B119-B0870872F706}" type="pres">
      <dgm:prSet presAssocID="{DD563D95-0907-486A-9053-00D942BDD965}" presName="textRect" presStyleLbl="revTx" presStyleIdx="2" presStyleCnt="4">
        <dgm:presLayoutVars>
          <dgm:chMax val="1"/>
          <dgm:chPref val="1"/>
        </dgm:presLayoutVars>
      </dgm:prSet>
      <dgm:spPr/>
    </dgm:pt>
    <dgm:pt modelId="{9FBE1E31-2689-4C86-A74D-BA8B51DAFFE9}" type="pres">
      <dgm:prSet presAssocID="{6B632706-2893-40E0-BB4E-3AC35B8BAFE4}" presName="sibTrans" presStyleCnt="0"/>
      <dgm:spPr/>
    </dgm:pt>
    <dgm:pt modelId="{B3351B7A-4DCC-4315-9F21-754D8381789C}" type="pres">
      <dgm:prSet presAssocID="{5554DC81-3339-47F3-9739-20F84E35BED5}" presName="compNode" presStyleCnt="0"/>
      <dgm:spPr/>
    </dgm:pt>
    <dgm:pt modelId="{5FAD87B9-2E3F-45B7-B543-9FC03149D362}" type="pres">
      <dgm:prSet presAssocID="{5554DC81-3339-47F3-9739-20F84E35BED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 graph trending upward"/>
        </a:ext>
      </dgm:extLst>
    </dgm:pt>
    <dgm:pt modelId="{ADCF60B8-38A0-4C7B-8D55-7FC5A97A436E}" type="pres">
      <dgm:prSet presAssocID="{5554DC81-3339-47F3-9739-20F84E35BED5}" presName="spaceRect" presStyleCnt="0"/>
      <dgm:spPr/>
    </dgm:pt>
    <dgm:pt modelId="{A717D55A-C275-468C-B347-CB082A3F8F1A}" type="pres">
      <dgm:prSet presAssocID="{5554DC81-3339-47F3-9739-20F84E35BED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2C50330-6CA4-4478-9687-056F741A24A3}" type="presOf" srcId="{7DB9658B-9A0D-40AC-9FA2-13C55014479A}" destId="{D2B06A76-F078-4ABE-A12A-9ADCDB349EBE}" srcOrd="0" destOrd="0" presId="urn:microsoft.com/office/officeart/2018/2/layout/IconLabelList"/>
    <dgm:cxn modelId="{0FB2A535-1288-4351-9D2F-B51CC1B912CC}" type="presOf" srcId="{DB34F864-AF08-4F52-A32E-4E421F8F79A0}" destId="{CB81760D-8471-4F23-9BE3-0E3E2E3B507F}" srcOrd="0" destOrd="0" presId="urn:microsoft.com/office/officeart/2018/2/layout/IconLabelList"/>
    <dgm:cxn modelId="{AD2D5D43-8D3B-4278-8D83-12311F7673E9}" srcId="{DB34F864-AF08-4F52-A32E-4E421F8F79A0}" destId="{5554DC81-3339-47F3-9739-20F84E35BED5}" srcOrd="3" destOrd="0" parTransId="{57AE156B-2A20-4B02-A86B-F21E245D2A2B}" sibTransId="{7863F320-803B-422A-AC07-965CBFB42FFE}"/>
    <dgm:cxn modelId="{90583660-5E93-4D1A-9CE4-B347D28AC08B}" srcId="{DB34F864-AF08-4F52-A32E-4E421F8F79A0}" destId="{DD563D95-0907-486A-9053-00D942BDD965}" srcOrd="2" destOrd="0" parTransId="{132AC84A-CB1B-4CCD-863B-0799B2E9650D}" sibTransId="{6B632706-2893-40E0-BB4E-3AC35B8BAFE4}"/>
    <dgm:cxn modelId="{18716978-C666-4499-AED6-D2BEFFE64422}" type="presOf" srcId="{5554DC81-3339-47F3-9739-20F84E35BED5}" destId="{A717D55A-C275-468C-B347-CB082A3F8F1A}" srcOrd="0" destOrd="0" presId="urn:microsoft.com/office/officeart/2018/2/layout/IconLabelList"/>
    <dgm:cxn modelId="{CF2CD1A2-1804-4380-89E1-B96C29932163}" srcId="{DB34F864-AF08-4F52-A32E-4E421F8F79A0}" destId="{550585FA-4E6F-4A62-9C48-2494CE0E294B}" srcOrd="1" destOrd="0" parTransId="{E473E0E2-2949-4E3D-826B-1B3F6C259408}" sibTransId="{CFDCE6A2-2AC8-4658-B6F7-EF434CFC88BD}"/>
    <dgm:cxn modelId="{D1B956A8-6BCD-4646-8B66-298AA5773FCC}" type="presOf" srcId="{DD563D95-0907-486A-9053-00D942BDD965}" destId="{46B306E0-1857-4DD2-B119-B0870872F706}" srcOrd="0" destOrd="0" presId="urn:microsoft.com/office/officeart/2018/2/layout/IconLabelList"/>
    <dgm:cxn modelId="{0EB952D5-DD81-4C64-810E-D95DDFA3F4B4}" srcId="{DB34F864-AF08-4F52-A32E-4E421F8F79A0}" destId="{7DB9658B-9A0D-40AC-9FA2-13C55014479A}" srcOrd="0" destOrd="0" parTransId="{92AFC89A-537F-4C51-B122-A0A33F5C1876}" sibTransId="{77717B3A-22F6-443D-A2CF-67EAA8CBD392}"/>
    <dgm:cxn modelId="{7FCF18ED-B791-4F6E-B073-E81FC4E19E1A}" type="presOf" srcId="{550585FA-4E6F-4A62-9C48-2494CE0E294B}" destId="{92B99030-7CC8-4FC0-B529-1F0CFD189E81}" srcOrd="0" destOrd="0" presId="urn:microsoft.com/office/officeart/2018/2/layout/IconLabelList"/>
    <dgm:cxn modelId="{F5EA79A8-8593-4C35-89E8-BB565D1E5FFB}" type="presParOf" srcId="{CB81760D-8471-4F23-9BE3-0E3E2E3B507F}" destId="{79472B27-4E20-4253-AECD-4E704A8DCA75}" srcOrd="0" destOrd="0" presId="urn:microsoft.com/office/officeart/2018/2/layout/IconLabelList"/>
    <dgm:cxn modelId="{9BD0BBDE-D904-43BE-828C-2725A61357DC}" type="presParOf" srcId="{79472B27-4E20-4253-AECD-4E704A8DCA75}" destId="{8C801DB9-4BB2-45C0-BD68-49DA31204DC6}" srcOrd="0" destOrd="0" presId="urn:microsoft.com/office/officeart/2018/2/layout/IconLabelList"/>
    <dgm:cxn modelId="{8D6F51D6-706F-4935-84BA-864B5F3ADC24}" type="presParOf" srcId="{79472B27-4E20-4253-AECD-4E704A8DCA75}" destId="{16A3DABD-6142-416F-AAE4-DEB045B788DB}" srcOrd="1" destOrd="0" presId="urn:microsoft.com/office/officeart/2018/2/layout/IconLabelList"/>
    <dgm:cxn modelId="{1E85D6E6-57C1-4FC6-8315-C4159D2C6B52}" type="presParOf" srcId="{79472B27-4E20-4253-AECD-4E704A8DCA75}" destId="{D2B06A76-F078-4ABE-A12A-9ADCDB349EBE}" srcOrd="2" destOrd="0" presId="urn:microsoft.com/office/officeart/2018/2/layout/IconLabelList"/>
    <dgm:cxn modelId="{585EB435-DBC5-4978-8478-204F38CA03FB}" type="presParOf" srcId="{CB81760D-8471-4F23-9BE3-0E3E2E3B507F}" destId="{64441057-0C35-42C9-82B2-55FB1365599D}" srcOrd="1" destOrd="0" presId="urn:microsoft.com/office/officeart/2018/2/layout/IconLabelList"/>
    <dgm:cxn modelId="{3CBFABC4-699F-415D-935C-625B4BDC4ADF}" type="presParOf" srcId="{CB81760D-8471-4F23-9BE3-0E3E2E3B507F}" destId="{1A96C106-B852-44C2-B99E-DD48CE12CB9D}" srcOrd="2" destOrd="0" presId="urn:microsoft.com/office/officeart/2018/2/layout/IconLabelList"/>
    <dgm:cxn modelId="{60E6D111-C0D0-4FDA-9F82-AE578876758C}" type="presParOf" srcId="{1A96C106-B852-44C2-B99E-DD48CE12CB9D}" destId="{7E19A614-5C94-4A5A-A32F-BD7672AD3684}" srcOrd="0" destOrd="0" presId="urn:microsoft.com/office/officeart/2018/2/layout/IconLabelList"/>
    <dgm:cxn modelId="{FD1A962D-32B4-4F5A-9EC9-A7D86D97E5DF}" type="presParOf" srcId="{1A96C106-B852-44C2-B99E-DD48CE12CB9D}" destId="{D8E5CBA7-0E43-4D12-97B3-9447C4BB8273}" srcOrd="1" destOrd="0" presId="urn:microsoft.com/office/officeart/2018/2/layout/IconLabelList"/>
    <dgm:cxn modelId="{B47F61ED-99CF-4312-84F7-00ABC05D8847}" type="presParOf" srcId="{1A96C106-B852-44C2-B99E-DD48CE12CB9D}" destId="{92B99030-7CC8-4FC0-B529-1F0CFD189E81}" srcOrd="2" destOrd="0" presId="urn:microsoft.com/office/officeart/2018/2/layout/IconLabelList"/>
    <dgm:cxn modelId="{720A0868-DE9E-4CE2-AC26-63D98FAE8DD8}" type="presParOf" srcId="{CB81760D-8471-4F23-9BE3-0E3E2E3B507F}" destId="{068A5ED7-9CB2-40E9-9A11-466C5ED5C0BA}" srcOrd="3" destOrd="0" presId="urn:microsoft.com/office/officeart/2018/2/layout/IconLabelList"/>
    <dgm:cxn modelId="{461C0135-4E7A-48B8-9BF1-9C74D16D2446}" type="presParOf" srcId="{CB81760D-8471-4F23-9BE3-0E3E2E3B507F}" destId="{8C48DDE5-4601-4512-BCAD-37F22D7D8A0A}" srcOrd="4" destOrd="0" presId="urn:microsoft.com/office/officeart/2018/2/layout/IconLabelList"/>
    <dgm:cxn modelId="{51E099C5-835D-4B84-A1FD-2EA5AA0F856A}" type="presParOf" srcId="{8C48DDE5-4601-4512-BCAD-37F22D7D8A0A}" destId="{984E4130-6770-4769-AF1F-4C29B0D85528}" srcOrd="0" destOrd="0" presId="urn:microsoft.com/office/officeart/2018/2/layout/IconLabelList"/>
    <dgm:cxn modelId="{B232E31A-9AA8-4941-8786-E23AF76A5A60}" type="presParOf" srcId="{8C48DDE5-4601-4512-BCAD-37F22D7D8A0A}" destId="{6188D1E3-A75C-4357-833D-91A16EE7930B}" srcOrd="1" destOrd="0" presId="urn:microsoft.com/office/officeart/2018/2/layout/IconLabelList"/>
    <dgm:cxn modelId="{8B2161DE-D11E-4B05-9A33-0C11166A7AFF}" type="presParOf" srcId="{8C48DDE5-4601-4512-BCAD-37F22D7D8A0A}" destId="{46B306E0-1857-4DD2-B119-B0870872F706}" srcOrd="2" destOrd="0" presId="urn:microsoft.com/office/officeart/2018/2/layout/IconLabelList"/>
    <dgm:cxn modelId="{E1EA1396-F99A-4395-AB1E-17AE0B73A7EF}" type="presParOf" srcId="{CB81760D-8471-4F23-9BE3-0E3E2E3B507F}" destId="{9FBE1E31-2689-4C86-A74D-BA8B51DAFFE9}" srcOrd="5" destOrd="0" presId="urn:microsoft.com/office/officeart/2018/2/layout/IconLabelList"/>
    <dgm:cxn modelId="{7EB337E6-E6FF-42D2-BBC3-43664A264D3B}" type="presParOf" srcId="{CB81760D-8471-4F23-9BE3-0E3E2E3B507F}" destId="{B3351B7A-4DCC-4315-9F21-754D8381789C}" srcOrd="6" destOrd="0" presId="urn:microsoft.com/office/officeart/2018/2/layout/IconLabelList"/>
    <dgm:cxn modelId="{BABC14F8-8E85-4EB6-9BFC-BA65C7144EC5}" type="presParOf" srcId="{B3351B7A-4DCC-4315-9F21-754D8381789C}" destId="{5FAD87B9-2E3F-45B7-B543-9FC03149D362}" srcOrd="0" destOrd="0" presId="urn:microsoft.com/office/officeart/2018/2/layout/IconLabelList"/>
    <dgm:cxn modelId="{DA825B64-5962-442A-A575-52C0E8740C77}" type="presParOf" srcId="{B3351B7A-4DCC-4315-9F21-754D8381789C}" destId="{ADCF60B8-38A0-4C7B-8D55-7FC5A97A436E}" srcOrd="1" destOrd="0" presId="urn:microsoft.com/office/officeart/2018/2/layout/IconLabelList"/>
    <dgm:cxn modelId="{C733B0E2-4A86-4369-89CB-69150C5D2EBC}" type="presParOf" srcId="{B3351B7A-4DCC-4315-9F21-754D8381789C}" destId="{A717D55A-C275-468C-B347-CB082A3F8F1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792C47-778E-41A3-9E2A-20CCBB706E7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EA3597B-2222-4BAA-BF44-C9AE4D5845A7}">
      <dgm:prSet/>
      <dgm:spPr/>
      <dgm:t>
        <a:bodyPr/>
        <a:lstStyle/>
        <a:p>
          <a:pPr>
            <a:defRPr b="1"/>
          </a:pPr>
          <a:r>
            <a:rPr lang="en-US"/>
            <a:t>Invest in renewable energy! </a:t>
          </a:r>
        </a:p>
      </dgm:t>
    </dgm:pt>
    <dgm:pt modelId="{04A48166-03DB-4D5B-8BAD-5E96B5A0A6DF}" type="parTrans" cxnId="{565191CB-0C07-4AD3-893E-9F46781B25D8}">
      <dgm:prSet/>
      <dgm:spPr/>
      <dgm:t>
        <a:bodyPr/>
        <a:lstStyle/>
        <a:p>
          <a:endParaRPr lang="en-US"/>
        </a:p>
      </dgm:t>
    </dgm:pt>
    <dgm:pt modelId="{1601A8FA-B893-45BC-AE67-FA271C745320}" type="sibTrans" cxnId="{565191CB-0C07-4AD3-893E-9F46781B25D8}">
      <dgm:prSet/>
      <dgm:spPr/>
      <dgm:t>
        <a:bodyPr/>
        <a:lstStyle/>
        <a:p>
          <a:endParaRPr lang="en-US"/>
        </a:p>
      </dgm:t>
    </dgm:pt>
    <dgm:pt modelId="{99DB6925-7802-42B7-A6D2-88E922DEB3FD}">
      <dgm:prSet/>
      <dgm:spPr/>
      <dgm:t>
        <a:bodyPr/>
        <a:lstStyle/>
        <a:p>
          <a:pPr>
            <a:defRPr b="1"/>
          </a:pPr>
          <a:r>
            <a:rPr lang="en-US"/>
            <a:t>What are these types of energy? Shout them out!</a:t>
          </a:r>
        </a:p>
      </dgm:t>
    </dgm:pt>
    <dgm:pt modelId="{EBE0CFD1-0EED-4811-9CB2-C725805D1E2A}" type="parTrans" cxnId="{8E26A193-377D-4319-89F8-F9ABA8D6366B}">
      <dgm:prSet/>
      <dgm:spPr/>
      <dgm:t>
        <a:bodyPr/>
        <a:lstStyle/>
        <a:p>
          <a:endParaRPr lang="en-US"/>
        </a:p>
      </dgm:t>
    </dgm:pt>
    <dgm:pt modelId="{4CEB3646-549E-4049-8F01-9EF2EE90307C}" type="sibTrans" cxnId="{8E26A193-377D-4319-89F8-F9ABA8D6366B}">
      <dgm:prSet/>
      <dgm:spPr/>
      <dgm:t>
        <a:bodyPr/>
        <a:lstStyle/>
        <a:p>
          <a:endParaRPr lang="en-US"/>
        </a:p>
      </dgm:t>
    </dgm:pt>
    <dgm:pt modelId="{65E96760-341B-4DCB-A541-C8F093C9B8FF}">
      <dgm:prSet/>
      <dgm:spPr/>
      <dgm:t>
        <a:bodyPr/>
        <a:lstStyle/>
        <a:p>
          <a:endParaRPr lang="en-US"/>
        </a:p>
      </dgm:t>
    </dgm:pt>
    <dgm:pt modelId="{7F12B20E-E095-45DA-BCC3-BCE66922E8C3}" type="parTrans" cxnId="{F63769C1-9D5A-44FE-9918-8B89EDFA2FE2}">
      <dgm:prSet/>
      <dgm:spPr/>
      <dgm:t>
        <a:bodyPr/>
        <a:lstStyle/>
        <a:p>
          <a:endParaRPr lang="en-US"/>
        </a:p>
      </dgm:t>
    </dgm:pt>
    <dgm:pt modelId="{53BC1A92-1B8A-445F-9412-C5FE9355A931}" type="sibTrans" cxnId="{F63769C1-9D5A-44FE-9918-8B89EDFA2FE2}">
      <dgm:prSet/>
      <dgm:spPr/>
      <dgm:t>
        <a:bodyPr/>
        <a:lstStyle/>
        <a:p>
          <a:endParaRPr lang="en-US"/>
        </a:p>
      </dgm:t>
    </dgm:pt>
    <dgm:pt modelId="{B6076D21-431F-4B2F-870A-97FD46A1D1FC}" type="pres">
      <dgm:prSet presAssocID="{B8792C47-778E-41A3-9E2A-20CCBB706E7B}" presName="root" presStyleCnt="0">
        <dgm:presLayoutVars>
          <dgm:dir/>
          <dgm:resizeHandles val="exact"/>
        </dgm:presLayoutVars>
      </dgm:prSet>
      <dgm:spPr/>
    </dgm:pt>
    <dgm:pt modelId="{3C22A124-EED9-4DE8-B8F8-B2E0D104C1E6}" type="pres">
      <dgm:prSet presAssocID="{4EA3597B-2222-4BAA-BF44-C9AE4D5845A7}" presName="compNode" presStyleCnt="0"/>
      <dgm:spPr/>
    </dgm:pt>
    <dgm:pt modelId="{9D10C290-D87B-44F4-A943-AFA3B879E52E}" type="pres">
      <dgm:prSet presAssocID="{4EA3597B-2222-4BAA-BF44-C9AE4D5845A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 "/>
        </a:ext>
      </dgm:extLst>
    </dgm:pt>
    <dgm:pt modelId="{7C936080-3E22-4720-8082-BDB9C5DD1A84}" type="pres">
      <dgm:prSet presAssocID="{4EA3597B-2222-4BAA-BF44-C9AE4D5845A7}" presName="iconSpace" presStyleCnt="0"/>
      <dgm:spPr/>
    </dgm:pt>
    <dgm:pt modelId="{0356FCA0-F074-4661-A901-647C48188102}" type="pres">
      <dgm:prSet presAssocID="{4EA3597B-2222-4BAA-BF44-C9AE4D5845A7}" presName="parTx" presStyleLbl="revTx" presStyleIdx="0" presStyleCnt="4">
        <dgm:presLayoutVars>
          <dgm:chMax val="0"/>
          <dgm:chPref val="0"/>
        </dgm:presLayoutVars>
      </dgm:prSet>
      <dgm:spPr/>
    </dgm:pt>
    <dgm:pt modelId="{04D84B99-32C3-43C4-8134-852162E362DC}" type="pres">
      <dgm:prSet presAssocID="{4EA3597B-2222-4BAA-BF44-C9AE4D5845A7}" presName="txSpace" presStyleCnt="0"/>
      <dgm:spPr/>
    </dgm:pt>
    <dgm:pt modelId="{3CDCCD72-EDCD-42E9-8F0B-CDCC98EE4225}" type="pres">
      <dgm:prSet presAssocID="{4EA3597B-2222-4BAA-BF44-C9AE4D5845A7}" presName="desTx" presStyleLbl="revTx" presStyleIdx="1" presStyleCnt="4">
        <dgm:presLayoutVars/>
      </dgm:prSet>
      <dgm:spPr/>
    </dgm:pt>
    <dgm:pt modelId="{A5E5567E-52F9-451A-A0DD-8DE9E7135014}" type="pres">
      <dgm:prSet presAssocID="{1601A8FA-B893-45BC-AE67-FA271C745320}" presName="sibTrans" presStyleCnt="0"/>
      <dgm:spPr/>
    </dgm:pt>
    <dgm:pt modelId="{5D9D36D3-913A-4057-B043-F5C1BD10253F}" type="pres">
      <dgm:prSet presAssocID="{99DB6925-7802-42B7-A6D2-88E922DEB3FD}" presName="compNode" presStyleCnt="0"/>
      <dgm:spPr/>
    </dgm:pt>
    <dgm:pt modelId="{ED10CDEE-0DF1-4650-AC7E-A8387E540357}" type="pres">
      <dgm:prSet presAssocID="{99DB6925-7802-42B7-A6D2-88E922DEB3F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77447568-F70D-4DFC-AE83-A168E60968B9}" type="pres">
      <dgm:prSet presAssocID="{99DB6925-7802-42B7-A6D2-88E922DEB3FD}" presName="iconSpace" presStyleCnt="0"/>
      <dgm:spPr/>
    </dgm:pt>
    <dgm:pt modelId="{765F5AD0-1A11-4945-9920-6D6C11E65F9A}" type="pres">
      <dgm:prSet presAssocID="{99DB6925-7802-42B7-A6D2-88E922DEB3FD}" presName="parTx" presStyleLbl="revTx" presStyleIdx="2" presStyleCnt="4">
        <dgm:presLayoutVars>
          <dgm:chMax val="0"/>
          <dgm:chPref val="0"/>
        </dgm:presLayoutVars>
      </dgm:prSet>
      <dgm:spPr/>
    </dgm:pt>
    <dgm:pt modelId="{3D89876B-FD32-41ED-B2B8-63B515FDE1DA}" type="pres">
      <dgm:prSet presAssocID="{99DB6925-7802-42B7-A6D2-88E922DEB3FD}" presName="txSpace" presStyleCnt="0"/>
      <dgm:spPr/>
    </dgm:pt>
    <dgm:pt modelId="{E877FD88-A9C4-4D4D-AC3E-9D94208ACFE3}" type="pres">
      <dgm:prSet presAssocID="{99DB6925-7802-42B7-A6D2-88E922DEB3FD}" presName="desTx" presStyleLbl="revTx" presStyleIdx="3" presStyleCnt="4">
        <dgm:presLayoutVars/>
      </dgm:prSet>
      <dgm:spPr/>
    </dgm:pt>
  </dgm:ptLst>
  <dgm:cxnLst>
    <dgm:cxn modelId="{A98E3119-652F-4D91-8994-071B196CF90E}" type="presOf" srcId="{99DB6925-7802-42B7-A6D2-88E922DEB3FD}" destId="{765F5AD0-1A11-4945-9920-6D6C11E65F9A}" srcOrd="0" destOrd="0" presId="urn:microsoft.com/office/officeart/2018/5/layout/CenteredIconLabelDescriptionList"/>
    <dgm:cxn modelId="{4A2AEE3E-5E24-4230-BF1A-BA40608836EA}" type="presOf" srcId="{B8792C47-778E-41A3-9E2A-20CCBB706E7B}" destId="{B6076D21-431F-4B2F-870A-97FD46A1D1FC}" srcOrd="0" destOrd="0" presId="urn:microsoft.com/office/officeart/2018/5/layout/CenteredIconLabelDescriptionList"/>
    <dgm:cxn modelId="{2AC11752-54EA-400D-AD50-F7339686F00E}" type="presOf" srcId="{4EA3597B-2222-4BAA-BF44-C9AE4D5845A7}" destId="{0356FCA0-F074-4661-A901-647C48188102}" srcOrd="0" destOrd="0" presId="urn:microsoft.com/office/officeart/2018/5/layout/CenteredIconLabelDescriptionList"/>
    <dgm:cxn modelId="{8E26A193-377D-4319-89F8-F9ABA8D6366B}" srcId="{B8792C47-778E-41A3-9E2A-20CCBB706E7B}" destId="{99DB6925-7802-42B7-A6D2-88E922DEB3FD}" srcOrd="1" destOrd="0" parTransId="{EBE0CFD1-0EED-4811-9CB2-C725805D1E2A}" sibTransId="{4CEB3646-549E-4049-8F01-9EF2EE90307C}"/>
    <dgm:cxn modelId="{F63769C1-9D5A-44FE-9918-8B89EDFA2FE2}" srcId="{99DB6925-7802-42B7-A6D2-88E922DEB3FD}" destId="{65E96760-341B-4DCB-A541-C8F093C9B8FF}" srcOrd="0" destOrd="0" parTransId="{7F12B20E-E095-45DA-BCC3-BCE66922E8C3}" sibTransId="{53BC1A92-1B8A-445F-9412-C5FE9355A931}"/>
    <dgm:cxn modelId="{61C122C5-6472-4965-9D8C-11F035C55463}" type="presOf" srcId="{65E96760-341B-4DCB-A541-C8F093C9B8FF}" destId="{E877FD88-A9C4-4D4D-AC3E-9D94208ACFE3}" srcOrd="0" destOrd="0" presId="urn:microsoft.com/office/officeart/2018/5/layout/CenteredIconLabelDescriptionList"/>
    <dgm:cxn modelId="{565191CB-0C07-4AD3-893E-9F46781B25D8}" srcId="{B8792C47-778E-41A3-9E2A-20CCBB706E7B}" destId="{4EA3597B-2222-4BAA-BF44-C9AE4D5845A7}" srcOrd="0" destOrd="0" parTransId="{04A48166-03DB-4D5B-8BAD-5E96B5A0A6DF}" sibTransId="{1601A8FA-B893-45BC-AE67-FA271C745320}"/>
    <dgm:cxn modelId="{F092195A-A8C6-42E4-9E9D-8E9AF01E8711}" type="presParOf" srcId="{B6076D21-431F-4B2F-870A-97FD46A1D1FC}" destId="{3C22A124-EED9-4DE8-B8F8-B2E0D104C1E6}" srcOrd="0" destOrd="0" presId="urn:microsoft.com/office/officeart/2018/5/layout/CenteredIconLabelDescriptionList"/>
    <dgm:cxn modelId="{DF002388-A7AD-4AB3-9281-8975ACCDBA74}" type="presParOf" srcId="{3C22A124-EED9-4DE8-B8F8-B2E0D104C1E6}" destId="{9D10C290-D87B-44F4-A943-AFA3B879E52E}" srcOrd="0" destOrd="0" presId="urn:microsoft.com/office/officeart/2018/5/layout/CenteredIconLabelDescriptionList"/>
    <dgm:cxn modelId="{0092DD2A-CA5A-4C42-BEEF-89A5E5F69CA6}" type="presParOf" srcId="{3C22A124-EED9-4DE8-B8F8-B2E0D104C1E6}" destId="{7C936080-3E22-4720-8082-BDB9C5DD1A84}" srcOrd="1" destOrd="0" presId="urn:microsoft.com/office/officeart/2018/5/layout/CenteredIconLabelDescriptionList"/>
    <dgm:cxn modelId="{CD2F19F8-16E1-4B64-BD49-3EDA2E86DA44}" type="presParOf" srcId="{3C22A124-EED9-4DE8-B8F8-B2E0D104C1E6}" destId="{0356FCA0-F074-4661-A901-647C48188102}" srcOrd="2" destOrd="0" presId="urn:microsoft.com/office/officeart/2018/5/layout/CenteredIconLabelDescriptionList"/>
    <dgm:cxn modelId="{290FDAB9-FED8-4014-8B00-79240E7CA2E7}" type="presParOf" srcId="{3C22A124-EED9-4DE8-B8F8-B2E0D104C1E6}" destId="{04D84B99-32C3-43C4-8134-852162E362DC}" srcOrd="3" destOrd="0" presId="urn:microsoft.com/office/officeart/2018/5/layout/CenteredIconLabelDescriptionList"/>
    <dgm:cxn modelId="{7361BCA3-B896-46D0-8078-DB3F3ED67343}" type="presParOf" srcId="{3C22A124-EED9-4DE8-B8F8-B2E0D104C1E6}" destId="{3CDCCD72-EDCD-42E9-8F0B-CDCC98EE4225}" srcOrd="4" destOrd="0" presId="urn:microsoft.com/office/officeart/2018/5/layout/CenteredIconLabelDescriptionList"/>
    <dgm:cxn modelId="{32C009BC-C8B9-49A3-ACA4-26C38092D4C5}" type="presParOf" srcId="{B6076D21-431F-4B2F-870A-97FD46A1D1FC}" destId="{A5E5567E-52F9-451A-A0DD-8DE9E7135014}" srcOrd="1" destOrd="0" presId="urn:microsoft.com/office/officeart/2018/5/layout/CenteredIconLabelDescriptionList"/>
    <dgm:cxn modelId="{4830C2E0-18E1-4C30-8928-65990C481E28}" type="presParOf" srcId="{B6076D21-431F-4B2F-870A-97FD46A1D1FC}" destId="{5D9D36D3-913A-4057-B043-F5C1BD10253F}" srcOrd="2" destOrd="0" presId="urn:microsoft.com/office/officeart/2018/5/layout/CenteredIconLabelDescriptionList"/>
    <dgm:cxn modelId="{83BF420B-0E5C-4969-91A3-B538117A83EF}" type="presParOf" srcId="{5D9D36D3-913A-4057-B043-F5C1BD10253F}" destId="{ED10CDEE-0DF1-4650-AC7E-A8387E540357}" srcOrd="0" destOrd="0" presId="urn:microsoft.com/office/officeart/2018/5/layout/CenteredIconLabelDescriptionList"/>
    <dgm:cxn modelId="{FC23F6B5-DCA9-4180-BAFC-1ECE13386BFD}" type="presParOf" srcId="{5D9D36D3-913A-4057-B043-F5C1BD10253F}" destId="{77447568-F70D-4DFC-AE83-A168E60968B9}" srcOrd="1" destOrd="0" presId="urn:microsoft.com/office/officeart/2018/5/layout/CenteredIconLabelDescriptionList"/>
    <dgm:cxn modelId="{6858CE7B-DD70-4473-8223-5DA93EAE9161}" type="presParOf" srcId="{5D9D36D3-913A-4057-B043-F5C1BD10253F}" destId="{765F5AD0-1A11-4945-9920-6D6C11E65F9A}" srcOrd="2" destOrd="0" presId="urn:microsoft.com/office/officeart/2018/5/layout/CenteredIconLabelDescriptionList"/>
    <dgm:cxn modelId="{0459CFE4-F513-4FBD-AE5E-4B7D0A297292}" type="presParOf" srcId="{5D9D36D3-913A-4057-B043-F5C1BD10253F}" destId="{3D89876B-FD32-41ED-B2B8-63B515FDE1DA}" srcOrd="3" destOrd="0" presId="urn:microsoft.com/office/officeart/2018/5/layout/CenteredIconLabelDescriptionList"/>
    <dgm:cxn modelId="{36C36E87-406A-42D5-9395-AFA0653C04F4}" type="presParOf" srcId="{5D9D36D3-913A-4057-B043-F5C1BD10253F}" destId="{E877FD88-A9C4-4D4D-AC3E-9D94208ACFE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3D2030-D831-4533-8386-D9E373B5F43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CDAB909-15D9-48BA-A5E8-5478E641BC95}">
      <dgm:prSet/>
      <dgm:spPr/>
      <dgm:t>
        <a:bodyPr/>
        <a:lstStyle/>
        <a:p>
          <a:r>
            <a:rPr lang="en-US"/>
            <a:t>Oil spill creation and clean-up! </a:t>
          </a:r>
        </a:p>
      </dgm:t>
    </dgm:pt>
    <dgm:pt modelId="{4906EE1F-7C65-4124-A925-294D7D0BAEEA}" type="parTrans" cxnId="{914ABB10-5B33-4439-94EA-A33B1CAA4DEB}">
      <dgm:prSet/>
      <dgm:spPr/>
      <dgm:t>
        <a:bodyPr/>
        <a:lstStyle/>
        <a:p>
          <a:endParaRPr lang="en-US"/>
        </a:p>
      </dgm:t>
    </dgm:pt>
    <dgm:pt modelId="{AAECECCD-1F8F-4687-8A7F-236511C2EE6F}" type="sibTrans" cxnId="{914ABB10-5B33-4439-94EA-A33B1CAA4DEB}">
      <dgm:prSet/>
      <dgm:spPr/>
      <dgm:t>
        <a:bodyPr/>
        <a:lstStyle/>
        <a:p>
          <a:endParaRPr lang="en-US"/>
        </a:p>
      </dgm:t>
    </dgm:pt>
    <dgm:pt modelId="{0E04AF87-5502-4D29-B0D2-17BAFD8EA3F9}">
      <dgm:prSet/>
      <dgm:spPr/>
      <dgm:t>
        <a:bodyPr/>
        <a:lstStyle/>
        <a:p>
          <a:r>
            <a:rPr lang="en-US"/>
            <a:t>Matching card game! </a:t>
          </a:r>
        </a:p>
      </dgm:t>
    </dgm:pt>
    <dgm:pt modelId="{CCBBAF84-8ECC-4BC9-B3DE-58B797F89EDD}" type="parTrans" cxnId="{B3CA9582-E58E-4455-AF4B-6AB5C918E69B}">
      <dgm:prSet/>
      <dgm:spPr/>
      <dgm:t>
        <a:bodyPr/>
        <a:lstStyle/>
        <a:p>
          <a:endParaRPr lang="en-US"/>
        </a:p>
      </dgm:t>
    </dgm:pt>
    <dgm:pt modelId="{39E9FCD0-F154-42CF-8C1D-3429B2124717}" type="sibTrans" cxnId="{B3CA9582-E58E-4455-AF4B-6AB5C918E69B}">
      <dgm:prSet/>
      <dgm:spPr/>
      <dgm:t>
        <a:bodyPr/>
        <a:lstStyle/>
        <a:p>
          <a:endParaRPr lang="en-US"/>
        </a:p>
      </dgm:t>
    </dgm:pt>
    <dgm:pt modelId="{BAE4327C-B3BA-47D4-A474-5E3AEE34BC89}" type="pres">
      <dgm:prSet presAssocID="{B83D2030-D831-4533-8386-D9E373B5F43C}" presName="root" presStyleCnt="0">
        <dgm:presLayoutVars>
          <dgm:dir/>
          <dgm:resizeHandles val="exact"/>
        </dgm:presLayoutVars>
      </dgm:prSet>
      <dgm:spPr/>
    </dgm:pt>
    <dgm:pt modelId="{1F2630D7-B1F3-42A5-BFB3-5B8B268C7681}" type="pres">
      <dgm:prSet presAssocID="{4CDAB909-15D9-48BA-A5E8-5478E641BC95}" presName="compNode" presStyleCnt="0"/>
      <dgm:spPr/>
    </dgm:pt>
    <dgm:pt modelId="{2C5F1857-7D1D-4DFC-8F1C-F7B0B4392DA7}" type="pres">
      <dgm:prSet presAssocID="{4CDAB909-15D9-48BA-A5E8-5478E641BC9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lash logo"/>
        </a:ext>
      </dgm:extLst>
    </dgm:pt>
    <dgm:pt modelId="{1729234C-3AED-4E48-A8FE-C42A53E8DDA1}" type="pres">
      <dgm:prSet presAssocID="{4CDAB909-15D9-48BA-A5E8-5478E641BC95}" presName="spaceRect" presStyleCnt="0"/>
      <dgm:spPr/>
    </dgm:pt>
    <dgm:pt modelId="{CE710EA7-FE3B-40FF-B1EF-20D986D2C0FF}" type="pres">
      <dgm:prSet presAssocID="{4CDAB909-15D9-48BA-A5E8-5478E641BC95}" presName="textRect" presStyleLbl="revTx" presStyleIdx="0" presStyleCnt="2">
        <dgm:presLayoutVars>
          <dgm:chMax val="1"/>
          <dgm:chPref val="1"/>
        </dgm:presLayoutVars>
      </dgm:prSet>
      <dgm:spPr/>
    </dgm:pt>
    <dgm:pt modelId="{9C2506C6-7728-4B0B-842A-7A28EF2304F5}" type="pres">
      <dgm:prSet presAssocID="{AAECECCD-1F8F-4687-8A7F-236511C2EE6F}" presName="sibTrans" presStyleCnt="0"/>
      <dgm:spPr/>
    </dgm:pt>
    <dgm:pt modelId="{20F9F1C6-8657-422C-97E3-22F561DB2316}" type="pres">
      <dgm:prSet presAssocID="{0E04AF87-5502-4D29-B0D2-17BAFD8EA3F9}" presName="compNode" presStyleCnt="0"/>
      <dgm:spPr/>
    </dgm:pt>
    <dgm:pt modelId="{E8F40A52-2D0D-4D92-BBA4-7D8819C3957E}" type="pres">
      <dgm:prSet presAssocID="{0E04AF87-5502-4D29-B0D2-17BAFD8EA3F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d logo"/>
        </a:ext>
      </dgm:extLst>
    </dgm:pt>
    <dgm:pt modelId="{41641848-140B-4A20-BA16-9B19FFBE7AF7}" type="pres">
      <dgm:prSet presAssocID="{0E04AF87-5502-4D29-B0D2-17BAFD8EA3F9}" presName="spaceRect" presStyleCnt="0"/>
      <dgm:spPr/>
    </dgm:pt>
    <dgm:pt modelId="{C9C1A3AF-6767-479A-9127-0CA075E911D3}" type="pres">
      <dgm:prSet presAssocID="{0E04AF87-5502-4D29-B0D2-17BAFD8EA3F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14ABB10-5B33-4439-94EA-A33B1CAA4DEB}" srcId="{B83D2030-D831-4533-8386-D9E373B5F43C}" destId="{4CDAB909-15D9-48BA-A5E8-5478E641BC95}" srcOrd="0" destOrd="0" parTransId="{4906EE1F-7C65-4124-A925-294D7D0BAEEA}" sibTransId="{AAECECCD-1F8F-4687-8A7F-236511C2EE6F}"/>
    <dgm:cxn modelId="{EFAA8072-B6F1-45B4-B58B-AE16278A2071}" type="presOf" srcId="{B83D2030-D831-4533-8386-D9E373B5F43C}" destId="{BAE4327C-B3BA-47D4-A474-5E3AEE34BC89}" srcOrd="0" destOrd="0" presId="urn:microsoft.com/office/officeart/2018/2/layout/IconLabelList"/>
    <dgm:cxn modelId="{B3CA9582-E58E-4455-AF4B-6AB5C918E69B}" srcId="{B83D2030-D831-4533-8386-D9E373B5F43C}" destId="{0E04AF87-5502-4D29-B0D2-17BAFD8EA3F9}" srcOrd="1" destOrd="0" parTransId="{CCBBAF84-8ECC-4BC9-B3DE-58B797F89EDD}" sibTransId="{39E9FCD0-F154-42CF-8C1D-3429B2124717}"/>
    <dgm:cxn modelId="{B9378487-FDDC-4A7F-89A2-2C94B8BADE94}" type="presOf" srcId="{0E04AF87-5502-4D29-B0D2-17BAFD8EA3F9}" destId="{C9C1A3AF-6767-479A-9127-0CA075E911D3}" srcOrd="0" destOrd="0" presId="urn:microsoft.com/office/officeart/2018/2/layout/IconLabelList"/>
    <dgm:cxn modelId="{433EACB5-E1E8-4769-8BB2-424959CDFF14}" type="presOf" srcId="{4CDAB909-15D9-48BA-A5E8-5478E641BC95}" destId="{CE710EA7-FE3B-40FF-B1EF-20D986D2C0FF}" srcOrd="0" destOrd="0" presId="urn:microsoft.com/office/officeart/2018/2/layout/IconLabelList"/>
    <dgm:cxn modelId="{52077A2C-A667-4A97-B544-52AF9D0354E1}" type="presParOf" srcId="{BAE4327C-B3BA-47D4-A474-5E3AEE34BC89}" destId="{1F2630D7-B1F3-42A5-BFB3-5B8B268C7681}" srcOrd="0" destOrd="0" presId="urn:microsoft.com/office/officeart/2018/2/layout/IconLabelList"/>
    <dgm:cxn modelId="{A337B5CF-426B-48E7-96CA-3501891795AE}" type="presParOf" srcId="{1F2630D7-B1F3-42A5-BFB3-5B8B268C7681}" destId="{2C5F1857-7D1D-4DFC-8F1C-F7B0B4392DA7}" srcOrd="0" destOrd="0" presId="urn:microsoft.com/office/officeart/2018/2/layout/IconLabelList"/>
    <dgm:cxn modelId="{6F1E79E1-8166-4B27-A673-883844F580D4}" type="presParOf" srcId="{1F2630D7-B1F3-42A5-BFB3-5B8B268C7681}" destId="{1729234C-3AED-4E48-A8FE-C42A53E8DDA1}" srcOrd="1" destOrd="0" presId="urn:microsoft.com/office/officeart/2018/2/layout/IconLabelList"/>
    <dgm:cxn modelId="{0A0A4348-32C9-4919-8D6D-67F572633B63}" type="presParOf" srcId="{1F2630D7-B1F3-42A5-BFB3-5B8B268C7681}" destId="{CE710EA7-FE3B-40FF-B1EF-20D986D2C0FF}" srcOrd="2" destOrd="0" presId="urn:microsoft.com/office/officeart/2018/2/layout/IconLabelList"/>
    <dgm:cxn modelId="{4530C50E-D942-4B22-A17E-24C8D0E92F5D}" type="presParOf" srcId="{BAE4327C-B3BA-47D4-A474-5E3AEE34BC89}" destId="{9C2506C6-7728-4B0B-842A-7A28EF2304F5}" srcOrd="1" destOrd="0" presId="urn:microsoft.com/office/officeart/2018/2/layout/IconLabelList"/>
    <dgm:cxn modelId="{62B063B0-12C2-4F20-A5A5-EFFD367BEA30}" type="presParOf" srcId="{BAE4327C-B3BA-47D4-A474-5E3AEE34BC89}" destId="{20F9F1C6-8657-422C-97E3-22F561DB2316}" srcOrd="2" destOrd="0" presId="urn:microsoft.com/office/officeart/2018/2/layout/IconLabelList"/>
    <dgm:cxn modelId="{7EBF697C-AFAD-4615-8639-E077F6026216}" type="presParOf" srcId="{20F9F1C6-8657-422C-97E3-22F561DB2316}" destId="{E8F40A52-2D0D-4D92-BBA4-7D8819C3957E}" srcOrd="0" destOrd="0" presId="urn:microsoft.com/office/officeart/2018/2/layout/IconLabelList"/>
    <dgm:cxn modelId="{65332D4C-013D-4B92-A582-EE2779108B15}" type="presParOf" srcId="{20F9F1C6-8657-422C-97E3-22F561DB2316}" destId="{41641848-140B-4A20-BA16-9B19FFBE7AF7}" srcOrd="1" destOrd="0" presId="urn:microsoft.com/office/officeart/2018/2/layout/IconLabelList"/>
    <dgm:cxn modelId="{1D7348B9-F783-487D-AF5C-A9D2152AA924}" type="presParOf" srcId="{20F9F1C6-8657-422C-97E3-22F561DB2316}" destId="{C9C1A3AF-6767-479A-9127-0CA075E911D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69F10-CC5B-4D4C-8B09-97D52EAA355B}">
      <dsp:nvSpPr>
        <dsp:cNvPr id="0" name=""/>
        <dsp:cNvSpPr/>
      </dsp:nvSpPr>
      <dsp:spPr>
        <a:xfrm>
          <a:off x="0" y="3941"/>
          <a:ext cx="6762434" cy="8394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FE9F5-F657-424D-8821-9FD0D5870AAF}">
      <dsp:nvSpPr>
        <dsp:cNvPr id="0" name=""/>
        <dsp:cNvSpPr/>
      </dsp:nvSpPr>
      <dsp:spPr>
        <a:xfrm>
          <a:off x="253932" y="192816"/>
          <a:ext cx="461696" cy="4616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DA894-84E6-4CBF-8387-02FFEC6BCF6E}">
      <dsp:nvSpPr>
        <dsp:cNvPr id="0" name=""/>
        <dsp:cNvSpPr/>
      </dsp:nvSpPr>
      <dsp:spPr>
        <a:xfrm>
          <a:off x="969562" y="3941"/>
          <a:ext cx="5792871" cy="839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42" tIns="88842" rIns="88842" bIns="8884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 power transportation (cars, trains, buses, light rails, etc.) </a:t>
          </a:r>
        </a:p>
      </dsp:txBody>
      <dsp:txXfrm>
        <a:off x="969562" y="3941"/>
        <a:ext cx="5792871" cy="839447"/>
      </dsp:txXfrm>
    </dsp:sp>
    <dsp:sp modelId="{B3F1B42E-B8B5-4B1D-B3EC-4C57B4E59A32}">
      <dsp:nvSpPr>
        <dsp:cNvPr id="0" name=""/>
        <dsp:cNvSpPr/>
      </dsp:nvSpPr>
      <dsp:spPr>
        <a:xfrm>
          <a:off x="0" y="1053250"/>
          <a:ext cx="6762434" cy="8394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E57EA-B235-43B9-843C-04CDC266EB54}">
      <dsp:nvSpPr>
        <dsp:cNvPr id="0" name=""/>
        <dsp:cNvSpPr/>
      </dsp:nvSpPr>
      <dsp:spPr>
        <a:xfrm>
          <a:off x="253932" y="1242126"/>
          <a:ext cx="461696" cy="4616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24114-2B85-4A64-B1EE-9D1CA6C54370}">
      <dsp:nvSpPr>
        <dsp:cNvPr id="0" name=""/>
        <dsp:cNvSpPr/>
      </dsp:nvSpPr>
      <dsp:spPr>
        <a:xfrm>
          <a:off x="969562" y="1053250"/>
          <a:ext cx="5792871" cy="839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42" tIns="88842" rIns="88842" bIns="8884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 turn on the lights </a:t>
          </a:r>
        </a:p>
      </dsp:txBody>
      <dsp:txXfrm>
        <a:off x="969562" y="1053250"/>
        <a:ext cx="5792871" cy="839447"/>
      </dsp:txXfrm>
    </dsp:sp>
    <dsp:sp modelId="{56A2FFC0-AB96-4BA6-A9B0-38D141437D2C}">
      <dsp:nvSpPr>
        <dsp:cNvPr id="0" name=""/>
        <dsp:cNvSpPr/>
      </dsp:nvSpPr>
      <dsp:spPr>
        <a:xfrm>
          <a:off x="0" y="2102560"/>
          <a:ext cx="6762434" cy="8394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61290-4764-44E6-847D-B8D0B4137F61}">
      <dsp:nvSpPr>
        <dsp:cNvPr id="0" name=""/>
        <dsp:cNvSpPr/>
      </dsp:nvSpPr>
      <dsp:spPr>
        <a:xfrm>
          <a:off x="253932" y="2291435"/>
          <a:ext cx="461696" cy="4616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2C348-B300-4987-AF5F-D779EC695750}">
      <dsp:nvSpPr>
        <dsp:cNvPr id="0" name=""/>
        <dsp:cNvSpPr/>
      </dsp:nvSpPr>
      <dsp:spPr>
        <a:xfrm>
          <a:off x="969562" y="2102560"/>
          <a:ext cx="5792871" cy="839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42" tIns="88842" rIns="88842" bIns="8884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 cook – stove, oven, microwave </a:t>
          </a:r>
        </a:p>
      </dsp:txBody>
      <dsp:txXfrm>
        <a:off x="969562" y="2102560"/>
        <a:ext cx="5792871" cy="839447"/>
      </dsp:txXfrm>
    </dsp:sp>
    <dsp:sp modelId="{6644FA4E-9CF3-4ACC-AB5E-D7949E6B8A6D}">
      <dsp:nvSpPr>
        <dsp:cNvPr id="0" name=""/>
        <dsp:cNvSpPr/>
      </dsp:nvSpPr>
      <dsp:spPr>
        <a:xfrm>
          <a:off x="0" y="3151869"/>
          <a:ext cx="6762434" cy="8394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82D30-B0A7-4712-BD9D-BD45F4B8AF2B}">
      <dsp:nvSpPr>
        <dsp:cNvPr id="0" name=""/>
        <dsp:cNvSpPr/>
      </dsp:nvSpPr>
      <dsp:spPr>
        <a:xfrm>
          <a:off x="253932" y="3340745"/>
          <a:ext cx="461696" cy="4616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E8C7E-F6FB-45C5-8771-4407C9E9D972}">
      <dsp:nvSpPr>
        <dsp:cNvPr id="0" name=""/>
        <dsp:cNvSpPr/>
      </dsp:nvSpPr>
      <dsp:spPr>
        <a:xfrm>
          <a:off x="969562" y="3151869"/>
          <a:ext cx="5792871" cy="839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42" tIns="88842" rIns="88842" bIns="8884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 get access to water  </a:t>
          </a:r>
        </a:p>
      </dsp:txBody>
      <dsp:txXfrm>
        <a:off x="969562" y="3151869"/>
        <a:ext cx="5792871" cy="839447"/>
      </dsp:txXfrm>
    </dsp:sp>
    <dsp:sp modelId="{281AE125-55A2-404B-99BB-6A43AE2812CA}">
      <dsp:nvSpPr>
        <dsp:cNvPr id="0" name=""/>
        <dsp:cNvSpPr/>
      </dsp:nvSpPr>
      <dsp:spPr>
        <a:xfrm>
          <a:off x="0" y="4201179"/>
          <a:ext cx="6762434" cy="8394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38C2D-DBDF-465B-9657-7F2179FDD298}">
      <dsp:nvSpPr>
        <dsp:cNvPr id="0" name=""/>
        <dsp:cNvSpPr/>
      </dsp:nvSpPr>
      <dsp:spPr>
        <a:xfrm>
          <a:off x="253932" y="4390055"/>
          <a:ext cx="461696" cy="46169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5788D-47A8-4C2D-9EF8-089BB553D3CB}">
      <dsp:nvSpPr>
        <dsp:cNvPr id="0" name=""/>
        <dsp:cNvSpPr/>
      </dsp:nvSpPr>
      <dsp:spPr>
        <a:xfrm>
          <a:off x="969562" y="4201179"/>
          <a:ext cx="5792871" cy="839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42" tIns="88842" rIns="88842" bIns="8884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For electricity for this </a:t>
          </a:r>
          <a:r>
            <a:rPr lang="en-US" sz="1900" kern="1200" dirty="0" err="1"/>
            <a:t>Powerpoint</a:t>
          </a:r>
          <a:r>
            <a:rPr lang="en-US" sz="1900" kern="1200" dirty="0"/>
            <a:t>! </a:t>
          </a:r>
          <a:br>
            <a:rPr lang="en-US" sz="1900" kern="1200" dirty="0"/>
          </a:br>
          <a:endParaRPr lang="en-US" sz="1900" kern="1200" dirty="0"/>
        </a:p>
      </dsp:txBody>
      <dsp:txXfrm>
        <a:off x="969562" y="4201179"/>
        <a:ext cx="5792871" cy="839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F8A01-968E-439C-A061-F08A335BCF74}">
      <dsp:nvSpPr>
        <dsp:cNvPr id="0" name=""/>
        <dsp:cNvSpPr/>
      </dsp:nvSpPr>
      <dsp:spPr>
        <a:xfrm>
          <a:off x="381863" y="1265619"/>
          <a:ext cx="617783" cy="617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F7152-B231-4237-B0D5-15136EC432A4}">
      <dsp:nvSpPr>
        <dsp:cNvPr id="0" name=""/>
        <dsp:cNvSpPr/>
      </dsp:nvSpPr>
      <dsp:spPr>
        <a:xfrm>
          <a:off x="4328" y="2119455"/>
          <a:ext cx="1372851" cy="549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Coal </a:t>
          </a:r>
        </a:p>
      </dsp:txBody>
      <dsp:txXfrm>
        <a:off x="4328" y="2119455"/>
        <a:ext cx="1372851" cy="549140"/>
      </dsp:txXfrm>
    </dsp:sp>
    <dsp:sp modelId="{7F7DDA92-F956-4307-AC18-8E7F18F2485A}">
      <dsp:nvSpPr>
        <dsp:cNvPr id="0" name=""/>
        <dsp:cNvSpPr/>
      </dsp:nvSpPr>
      <dsp:spPr>
        <a:xfrm>
          <a:off x="1994963" y="1265619"/>
          <a:ext cx="617783" cy="6177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7B152-BC3F-497F-8895-28A7F974EAD1}">
      <dsp:nvSpPr>
        <dsp:cNvPr id="0" name=""/>
        <dsp:cNvSpPr/>
      </dsp:nvSpPr>
      <dsp:spPr>
        <a:xfrm>
          <a:off x="1617429" y="2119455"/>
          <a:ext cx="1372851" cy="549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Solar </a:t>
          </a:r>
        </a:p>
      </dsp:txBody>
      <dsp:txXfrm>
        <a:off x="1617429" y="2119455"/>
        <a:ext cx="1372851" cy="549140"/>
      </dsp:txXfrm>
    </dsp:sp>
    <dsp:sp modelId="{59391C74-96DA-4D88-8ABE-DC65311DC4AF}">
      <dsp:nvSpPr>
        <dsp:cNvPr id="0" name=""/>
        <dsp:cNvSpPr/>
      </dsp:nvSpPr>
      <dsp:spPr>
        <a:xfrm>
          <a:off x="3608064" y="1265619"/>
          <a:ext cx="617783" cy="6177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B9E9F-F83D-4449-B517-FC1B32CD6347}">
      <dsp:nvSpPr>
        <dsp:cNvPr id="0" name=""/>
        <dsp:cNvSpPr/>
      </dsp:nvSpPr>
      <dsp:spPr>
        <a:xfrm>
          <a:off x="3230530" y="2119455"/>
          <a:ext cx="1372851" cy="549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Wind </a:t>
          </a:r>
        </a:p>
      </dsp:txBody>
      <dsp:txXfrm>
        <a:off x="3230530" y="2119455"/>
        <a:ext cx="1372851" cy="549140"/>
      </dsp:txXfrm>
    </dsp:sp>
    <dsp:sp modelId="{49705CD0-7758-47FF-B786-DABD3E682304}">
      <dsp:nvSpPr>
        <dsp:cNvPr id="0" name=""/>
        <dsp:cNvSpPr/>
      </dsp:nvSpPr>
      <dsp:spPr>
        <a:xfrm>
          <a:off x="5221164" y="1265619"/>
          <a:ext cx="617783" cy="6177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6631C-3462-44BF-BEE4-01BB99979ED1}">
      <dsp:nvSpPr>
        <dsp:cNvPr id="0" name=""/>
        <dsp:cNvSpPr/>
      </dsp:nvSpPr>
      <dsp:spPr>
        <a:xfrm>
          <a:off x="4843630" y="2119455"/>
          <a:ext cx="1372851" cy="549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Oil </a:t>
          </a:r>
        </a:p>
      </dsp:txBody>
      <dsp:txXfrm>
        <a:off x="4843630" y="2119455"/>
        <a:ext cx="1372851" cy="549140"/>
      </dsp:txXfrm>
    </dsp:sp>
    <dsp:sp modelId="{21BB1112-69BA-447D-8551-782E6A520318}">
      <dsp:nvSpPr>
        <dsp:cNvPr id="0" name=""/>
        <dsp:cNvSpPr/>
      </dsp:nvSpPr>
      <dsp:spPr>
        <a:xfrm>
          <a:off x="6834265" y="1265619"/>
          <a:ext cx="617783" cy="6177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08E7F-FDFC-4E1A-B944-F1A91730B8D2}">
      <dsp:nvSpPr>
        <dsp:cNvPr id="0" name=""/>
        <dsp:cNvSpPr/>
      </dsp:nvSpPr>
      <dsp:spPr>
        <a:xfrm>
          <a:off x="6456731" y="2119455"/>
          <a:ext cx="1372851" cy="549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Natural gas </a:t>
          </a:r>
        </a:p>
      </dsp:txBody>
      <dsp:txXfrm>
        <a:off x="6456731" y="2119455"/>
        <a:ext cx="1372851" cy="549140"/>
      </dsp:txXfrm>
    </dsp:sp>
    <dsp:sp modelId="{2D9FD378-158F-460E-986F-0CBD22087CC7}">
      <dsp:nvSpPr>
        <dsp:cNvPr id="0" name=""/>
        <dsp:cNvSpPr/>
      </dsp:nvSpPr>
      <dsp:spPr>
        <a:xfrm>
          <a:off x="8447366" y="1265619"/>
          <a:ext cx="617783" cy="61778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9AEE6-D2D1-4C70-B427-D8A90F3CA5C7}">
      <dsp:nvSpPr>
        <dsp:cNvPr id="0" name=""/>
        <dsp:cNvSpPr/>
      </dsp:nvSpPr>
      <dsp:spPr>
        <a:xfrm>
          <a:off x="8069831" y="2119455"/>
          <a:ext cx="1372851" cy="549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Hydropower </a:t>
          </a:r>
        </a:p>
      </dsp:txBody>
      <dsp:txXfrm>
        <a:off x="8069831" y="2119455"/>
        <a:ext cx="1372851" cy="549140"/>
      </dsp:txXfrm>
    </dsp:sp>
    <dsp:sp modelId="{7F3C881A-8EBF-4872-B141-D1CEF29D1534}">
      <dsp:nvSpPr>
        <dsp:cNvPr id="0" name=""/>
        <dsp:cNvSpPr/>
      </dsp:nvSpPr>
      <dsp:spPr>
        <a:xfrm>
          <a:off x="10060466" y="1265619"/>
          <a:ext cx="617783" cy="61778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AC69D-142A-41F2-A092-19DB06A7C2C5}">
      <dsp:nvSpPr>
        <dsp:cNvPr id="0" name=""/>
        <dsp:cNvSpPr/>
      </dsp:nvSpPr>
      <dsp:spPr>
        <a:xfrm>
          <a:off x="9682932" y="2119455"/>
          <a:ext cx="1372851" cy="549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And so much more! </a:t>
          </a:r>
        </a:p>
      </dsp:txBody>
      <dsp:txXfrm>
        <a:off x="9682932" y="2119455"/>
        <a:ext cx="1372851" cy="5491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07BF8-28F9-2D4C-8FD8-1C4383BE2C31}">
      <dsp:nvSpPr>
        <dsp:cNvPr id="0" name=""/>
        <dsp:cNvSpPr/>
      </dsp:nvSpPr>
      <dsp:spPr>
        <a:xfrm>
          <a:off x="54" y="55393"/>
          <a:ext cx="5168226" cy="1993884"/>
        </a:xfrm>
        <a:prstGeom prst="rect">
          <a:avLst/>
        </a:prstGeom>
        <a:gradFill flip="none" rotWithShape="0">
          <a:gsLst>
            <a:gs pos="0">
              <a:schemeClr val="accent3">
                <a:shade val="30000"/>
                <a:satMod val="115000"/>
              </a:schemeClr>
            </a:gs>
            <a:gs pos="50000">
              <a:schemeClr val="accent3">
                <a:shade val="67500"/>
                <a:satMod val="115000"/>
              </a:schemeClr>
            </a:gs>
            <a:gs pos="100000">
              <a:schemeClr val="accent3">
                <a:shade val="100000"/>
                <a:satMod val="115000"/>
              </a:schemeClr>
            </a:gs>
          </a:gsLst>
          <a:lin ang="13500000" scaled="1"/>
          <a:tileRect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Non-renewable energy sources will run out because we do not have an endless supply!</a:t>
          </a:r>
        </a:p>
      </dsp:txBody>
      <dsp:txXfrm>
        <a:off x="54" y="55393"/>
        <a:ext cx="5168226" cy="1993884"/>
      </dsp:txXfrm>
    </dsp:sp>
    <dsp:sp modelId="{50BA24C7-DBCE-1A41-88C8-12D0A49B51CD}">
      <dsp:nvSpPr>
        <dsp:cNvPr id="0" name=""/>
        <dsp:cNvSpPr/>
      </dsp:nvSpPr>
      <dsp:spPr>
        <a:xfrm>
          <a:off x="54" y="2049278"/>
          <a:ext cx="5168226" cy="182954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latin typeface="Batang"/>
              <a:ea typeface="Batang"/>
              <a:cs typeface="Times New Roman"/>
            </a:rPr>
            <a:t>In other words, we can use them up.</a:t>
          </a:r>
          <a:r>
            <a:rPr lang="en-US" sz="3100" kern="1200" dirty="0">
              <a:latin typeface="Times New Roman"/>
              <a:cs typeface="Times New Roman"/>
            </a:rPr>
            <a:t> </a:t>
          </a:r>
        </a:p>
      </dsp:txBody>
      <dsp:txXfrm>
        <a:off x="54" y="2049278"/>
        <a:ext cx="5168226" cy="1829542"/>
      </dsp:txXfrm>
    </dsp:sp>
    <dsp:sp modelId="{78E13DB7-8BF9-4044-9C4C-74FAEF161EEA}">
      <dsp:nvSpPr>
        <dsp:cNvPr id="0" name=""/>
        <dsp:cNvSpPr/>
      </dsp:nvSpPr>
      <dsp:spPr>
        <a:xfrm>
          <a:off x="5891832" y="55393"/>
          <a:ext cx="5168226" cy="1993884"/>
        </a:xfrm>
        <a:prstGeom prst="rect">
          <a:avLst/>
        </a:prstGeom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lin ang="13500000" scaled="1"/>
          <a:tileRect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Renewable energy sources will not run out</a:t>
          </a:r>
          <a:r>
            <a:rPr lang="en-US" sz="3100" kern="1200" dirty="0">
              <a:latin typeface="Batang"/>
            </a:rPr>
            <a:t>  </a:t>
          </a:r>
          <a:endParaRPr lang="en-US" sz="3100" kern="1200" dirty="0"/>
        </a:p>
      </dsp:txBody>
      <dsp:txXfrm>
        <a:off x="5891832" y="55393"/>
        <a:ext cx="5168226" cy="1993884"/>
      </dsp:txXfrm>
    </dsp:sp>
    <dsp:sp modelId="{31EC3187-3803-A54F-A231-9145B6F34D2F}">
      <dsp:nvSpPr>
        <dsp:cNvPr id="0" name=""/>
        <dsp:cNvSpPr/>
      </dsp:nvSpPr>
      <dsp:spPr>
        <a:xfrm>
          <a:off x="5891832" y="2049278"/>
          <a:ext cx="5168226" cy="182954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latin typeface="Batang"/>
              <a:ea typeface="Batang"/>
              <a:cs typeface="Times New Roman"/>
            </a:rPr>
            <a:t>In other words, we can keep using them over and over.</a:t>
          </a:r>
        </a:p>
      </dsp:txBody>
      <dsp:txXfrm>
        <a:off x="5891832" y="2049278"/>
        <a:ext cx="5168226" cy="18295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64691-DBB0-4672-8643-9C67A423F58A}">
      <dsp:nvSpPr>
        <dsp:cNvPr id="0" name=""/>
        <dsp:cNvSpPr/>
      </dsp:nvSpPr>
      <dsp:spPr>
        <a:xfrm>
          <a:off x="0" y="35298"/>
          <a:ext cx="1941467" cy="1232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5C12E-6471-4150-A5F6-34E58F8B0189}">
      <dsp:nvSpPr>
        <dsp:cNvPr id="0" name=""/>
        <dsp:cNvSpPr/>
      </dsp:nvSpPr>
      <dsp:spPr>
        <a:xfrm>
          <a:off x="215718" y="240230"/>
          <a:ext cx="1941467" cy="1232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Batang"/>
            </a:rPr>
            <a:t>Millions of years ago, many plants and animals died.  </a:t>
          </a:r>
          <a:endParaRPr lang="en-US" sz="1000" kern="1200" dirty="0"/>
        </a:p>
      </dsp:txBody>
      <dsp:txXfrm>
        <a:off x="251826" y="276338"/>
        <a:ext cx="1869251" cy="1160615"/>
      </dsp:txXfrm>
    </dsp:sp>
    <dsp:sp modelId="{14343681-8B3A-490F-AA15-958D343368F4}">
      <dsp:nvSpPr>
        <dsp:cNvPr id="0" name=""/>
        <dsp:cNvSpPr/>
      </dsp:nvSpPr>
      <dsp:spPr>
        <a:xfrm>
          <a:off x="2372904" y="35298"/>
          <a:ext cx="1941467" cy="1232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D1BA1-9BFF-4048-A09E-68D383C8291C}">
      <dsp:nvSpPr>
        <dsp:cNvPr id="0" name=""/>
        <dsp:cNvSpPr/>
      </dsp:nvSpPr>
      <dsp:spPr>
        <a:xfrm>
          <a:off x="2588623" y="240230"/>
          <a:ext cx="1941467" cy="1232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Batang"/>
            </a:rPr>
            <a:t> Over time, they were covered in water and dirt underground.</a:t>
          </a:r>
        </a:p>
      </dsp:txBody>
      <dsp:txXfrm>
        <a:off x="2624731" y="276338"/>
        <a:ext cx="1869251" cy="1160615"/>
      </dsp:txXfrm>
    </dsp:sp>
    <dsp:sp modelId="{F8824127-2CCB-43F9-93C0-2DA1D23A0EE2}">
      <dsp:nvSpPr>
        <dsp:cNvPr id="0" name=""/>
        <dsp:cNvSpPr/>
      </dsp:nvSpPr>
      <dsp:spPr>
        <a:xfrm>
          <a:off x="4745809" y="35298"/>
          <a:ext cx="1941467" cy="1232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60864-581B-4FD3-90B9-6ED3A0512F39}">
      <dsp:nvSpPr>
        <dsp:cNvPr id="0" name=""/>
        <dsp:cNvSpPr/>
      </dsp:nvSpPr>
      <dsp:spPr>
        <a:xfrm>
          <a:off x="4961528" y="240230"/>
          <a:ext cx="1941467" cy="1232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Batang"/>
            </a:rPr>
            <a:t> Carbon and hydrogen is stored in these plants and animals. When humans extract coal or drill for oil, they burn those elements for energy. </a:t>
          </a:r>
          <a:endParaRPr lang="en-US" sz="1000" kern="1200" dirty="0"/>
        </a:p>
      </dsp:txBody>
      <dsp:txXfrm>
        <a:off x="4997636" y="276338"/>
        <a:ext cx="1869251" cy="11606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F9725-1F63-444F-9B68-CF9C7C222F33}">
      <dsp:nvSpPr>
        <dsp:cNvPr id="0" name=""/>
        <dsp:cNvSpPr/>
      </dsp:nvSpPr>
      <dsp:spPr>
        <a:xfrm rot="5400000">
          <a:off x="3843393" y="-1203738"/>
          <a:ext cx="1552115" cy="434771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Batang"/>
            </a:rPr>
            <a:t> </a:t>
          </a:r>
          <a:r>
            <a:rPr lang="en-US" sz="1300" kern="1200" dirty="0"/>
            <a:t>Fossil fuels </a:t>
          </a:r>
          <a:r>
            <a:rPr lang="en-US" sz="1300" kern="1200" dirty="0">
              <a:latin typeface="Batang"/>
            </a:rPr>
            <a:t>have historically been cheap.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Batang"/>
            </a:rPr>
            <a:t> They power the activities we do. </a:t>
          </a:r>
        </a:p>
      </dsp:txBody>
      <dsp:txXfrm rot="-5400000">
        <a:off x="2445591" y="269832"/>
        <a:ext cx="4271951" cy="1400579"/>
      </dsp:txXfrm>
    </dsp:sp>
    <dsp:sp modelId="{9C87F3E6-B91F-5F4C-9BF3-85DDB8A8107F}">
      <dsp:nvSpPr>
        <dsp:cNvPr id="0" name=""/>
        <dsp:cNvSpPr/>
      </dsp:nvSpPr>
      <dsp:spPr>
        <a:xfrm>
          <a:off x="0" y="48"/>
          <a:ext cx="2445591" cy="194014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Advantages:</a:t>
          </a:r>
          <a:r>
            <a:rPr lang="en-US" sz="2300" kern="1200">
              <a:latin typeface="Batang"/>
            </a:rPr>
            <a:t> </a:t>
          </a:r>
          <a:endParaRPr lang="en-US" sz="2300" kern="1200"/>
        </a:p>
      </dsp:txBody>
      <dsp:txXfrm>
        <a:off x="94710" y="94758"/>
        <a:ext cx="2256171" cy="1750724"/>
      </dsp:txXfrm>
    </dsp:sp>
    <dsp:sp modelId="{A12F34BA-FBDD-4E4D-9847-7159D50FBC8C}">
      <dsp:nvSpPr>
        <dsp:cNvPr id="0" name=""/>
        <dsp:cNvSpPr/>
      </dsp:nvSpPr>
      <dsp:spPr>
        <a:xfrm rot="5400000">
          <a:off x="3843393" y="833412"/>
          <a:ext cx="1552115" cy="4347719"/>
        </a:xfrm>
        <a:prstGeom prst="round2SameRect">
          <a:avLst/>
        </a:prstGeom>
        <a:solidFill>
          <a:schemeClr val="accent2">
            <a:tint val="40000"/>
            <a:alpha val="90000"/>
            <a:hueOff val="-1506942"/>
            <a:satOff val="-3485"/>
            <a:lumOff val="337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506942"/>
              <a:satOff val="-3485"/>
              <a:lumOff val="3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Batang"/>
              <a:ea typeface="Batang"/>
              <a:cs typeface="Times New Roman"/>
            </a:rPr>
            <a:t>We are using them faster than they are being made! </a:t>
          </a:r>
        </a:p>
        <a:p>
          <a:pPr marL="114300" lvl="1" indent="-114300" algn="l" defTabSz="5778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Batang"/>
              <a:ea typeface="Batang"/>
              <a:cs typeface="Times New Roman"/>
            </a:rPr>
            <a:t>They can cause pollution and harm human health.  </a:t>
          </a:r>
        </a:p>
        <a:p>
          <a:pPr marL="114300" lvl="1" indent="-114300" algn="l" defTabSz="5778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Batang"/>
              <a:ea typeface="Batang"/>
              <a:cs typeface="Times New Roman"/>
            </a:rPr>
            <a:t>They cause climate change and rising temperatures.</a:t>
          </a:r>
        </a:p>
      </dsp:txBody>
      <dsp:txXfrm rot="-5400000">
        <a:off x="2445591" y="2306982"/>
        <a:ext cx="4271951" cy="1400579"/>
      </dsp:txXfrm>
    </dsp:sp>
    <dsp:sp modelId="{2CF7D836-CE23-1B47-B86F-89DDC3A4F747}">
      <dsp:nvSpPr>
        <dsp:cNvPr id="0" name=""/>
        <dsp:cNvSpPr/>
      </dsp:nvSpPr>
      <dsp:spPr>
        <a:xfrm>
          <a:off x="0" y="2037200"/>
          <a:ext cx="2445591" cy="1940144"/>
        </a:xfrm>
        <a:prstGeom prst="roundRect">
          <a:avLst/>
        </a:prstGeom>
        <a:gradFill rotWithShape="0">
          <a:gsLst>
            <a:gs pos="0">
              <a:schemeClr val="accent2">
                <a:hueOff val="-1445567"/>
                <a:satOff val="-5377"/>
                <a:lumOff val="23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45567"/>
                <a:satOff val="-5377"/>
                <a:lumOff val="23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45567"/>
                <a:satOff val="-5377"/>
                <a:lumOff val="23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Disadvantages:</a:t>
          </a:r>
        </a:p>
      </dsp:txBody>
      <dsp:txXfrm>
        <a:off x="94710" y="2131910"/>
        <a:ext cx="2256171" cy="17507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01DB9-4BB2-45C0-BD68-49DA31204DC6}">
      <dsp:nvSpPr>
        <dsp:cNvPr id="0" name=""/>
        <dsp:cNvSpPr/>
      </dsp:nvSpPr>
      <dsp:spPr>
        <a:xfrm>
          <a:off x="802276" y="913865"/>
          <a:ext cx="1070440" cy="10704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06A76-F078-4ABE-A12A-9ADCDB349EBE}">
      <dsp:nvSpPr>
        <dsp:cNvPr id="0" name=""/>
        <dsp:cNvSpPr/>
      </dsp:nvSpPr>
      <dsp:spPr>
        <a:xfrm>
          <a:off x="148118" y="2300349"/>
          <a:ext cx="237875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Asthma – making it hard for us to breathe </a:t>
          </a:r>
        </a:p>
      </dsp:txBody>
      <dsp:txXfrm>
        <a:off x="148118" y="2300349"/>
        <a:ext cx="2378757" cy="720000"/>
      </dsp:txXfrm>
    </dsp:sp>
    <dsp:sp modelId="{7E19A614-5C94-4A5A-A32F-BD7672AD3684}">
      <dsp:nvSpPr>
        <dsp:cNvPr id="0" name=""/>
        <dsp:cNvSpPr/>
      </dsp:nvSpPr>
      <dsp:spPr>
        <a:xfrm>
          <a:off x="3597316" y="913865"/>
          <a:ext cx="1070440" cy="10704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99030-7CC8-4FC0-B529-1F0CFD189E81}">
      <dsp:nvSpPr>
        <dsp:cNvPr id="0" name=""/>
        <dsp:cNvSpPr/>
      </dsp:nvSpPr>
      <dsp:spPr>
        <a:xfrm>
          <a:off x="2943158" y="2300349"/>
          <a:ext cx="237875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Heart health </a:t>
          </a:r>
        </a:p>
      </dsp:txBody>
      <dsp:txXfrm>
        <a:off x="2943158" y="2300349"/>
        <a:ext cx="2378757" cy="720000"/>
      </dsp:txXfrm>
    </dsp:sp>
    <dsp:sp modelId="{984E4130-6770-4769-AF1F-4C29B0D85528}">
      <dsp:nvSpPr>
        <dsp:cNvPr id="0" name=""/>
        <dsp:cNvSpPr/>
      </dsp:nvSpPr>
      <dsp:spPr>
        <a:xfrm>
          <a:off x="6392355" y="913865"/>
          <a:ext cx="1070440" cy="10704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306E0-1857-4DD2-B119-B0870872F706}">
      <dsp:nvSpPr>
        <dsp:cNvPr id="0" name=""/>
        <dsp:cNvSpPr/>
      </dsp:nvSpPr>
      <dsp:spPr>
        <a:xfrm>
          <a:off x="5738197" y="2300349"/>
          <a:ext cx="237875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Increased heat can make people sicker </a:t>
          </a:r>
        </a:p>
      </dsp:txBody>
      <dsp:txXfrm>
        <a:off x="5738197" y="2300349"/>
        <a:ext cx="2378757" cy="720000"/>
      </dsp:txXfrm>
    </dsp:sp>
    <dsp:sp modelId="{5FAD87B9-2E3F-45B7-B543-9FC03149D362}">
      <dsp:nvSpPr>
        <dsp:cNvPr id="0" name=""/>
        <dsp:cNvSpPr/>
      </dsp:nvSpPr>
      <dsp:spPr>
        <a:xfrm>
          <a:off x="9187395" y="913865"/>
          <a:ext cx="1070440" cy="10704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7D55A-C275-468C-B347-CB082A3F8F1A}">
      <dsp:nvSpPr>
        <dsp:cNvPr id="0" name=""/>
        <dsp:cNvSpPr/>
      </dsp:nvSpPr>
      <dsp:spPr>
        <a:xfrm>
          <a:off x="8533237" y="2300349"/>
          <a:ext cx="237875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Increased spread of disease </a:t>
          </a:r>
        </a:p>
      </dsp:txBody>
      <dsp:txXfrm>
        <a:off x="8533237" y="2300349"/>
        <a:ext cx="2378757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0C290-D87B-44F4-A943-AFA3B879E52E}">
      <dsp:nvSpPr>
        <dsp:cNvPr id="0" name=""/>
        <dsp:cNvSpPr/>
      </dsp:nvSpPr>
      <dsp:spPr>
        <a:xfrm>
          <a:off x="2236056" y="546813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6FCA0-F074-4661-A901-647C48188102}">
      <dsp:nvSpPr>
        <dsp:cNvPr id="0" name=""/>
        <dsp:cNvSpPr/>
      </dsp:nvSpPr>
      <dsp:spPr>
        <a:xfrm>
          <a:off x="832056" y="2180958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Invest in renewable energy! </a:t>
          </a:r>
        </a:p>
      </dsp:txBody>
      <dsp:txXfrm>
        <a:off x="832056" y="2180958"/>
        <a:ext cx="4320000" cy="648000"/>
      </dsp:txXfrm>
    </dsp:sp>
    <dsp:sp modelId="{3CDCCD72-EDCD-42E9-8F0B-CDCC98EE4225}">
      <dsp:nvSpPr>
        <dsp:cNvPr id="0" name=""/>
        <dsp:cNvSpPr/>
      </dsp:nvSpPr>
      <dsp:spPr>
        <a:xfrm>
          <a:off x="832056" y="2885770"/>
          <a:ext cx="4320000" cy="50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0CDEE-0DF1-4650-AC7E-A8387E540357}">
      <dsp:nvSpPr>
        <dsp:cNvPr id="0" name=""/>
        <dsp:cNvSpPr/>
      </dsp:nvSpPr>
      <dsp:spPr>
        <a:xfrm>
          <a:off x="7312056" y="546813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F5AD0-1A11-4945-9920-6D6C11E65F9A}">
      <dsp:nvSpPr>
        <dsp:cNvPr id="0" name=""/>
        <dsp:cNvSpPr/>
      </dsp:nvSpPr>
      <dsp:spPr>
        <a:xfrm>
          <a:off x="5908056" y="2180958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What are these types of energy? Shout them out!</a:t>
          </a:r>
        </a:p>
      </dsp:txBody>
      <dsp:txXfrm>
        <a:off x="5908056" y="2180958"/>
        <a:ext cx="4320000" cy="648000"/>
      </dsp:txXfrm>
    </dsp:sp>
    <dsp:sp modelId="{E877FD88-A9C4-4D4D-AC3E-9D94208ACFE3}">
      <dsp:nvSpPr>
        <dsp:cNvPr id="0" name=""/>
        <dsp:cNvSpPr/>
      </dsp:nvSpPr>
      <dsp:spPr>
        <a:xfrm>
          <a:off x="5908056" y="2885770"/>
          <a:ext cx="4320000" cy="50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908056" y="2885770"/>
        <a:ext cx="4320000" cy="5016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F1857-7D1D-4DFC-8F1C-F7B0B4392DA7}">
      <dsp:nvSpPr>
        <dsp:cNvPr id="0" name=""/>
        <dsp:cNvSpPr/>
      </dsp:nvSpPr>
      <dsp:spPr>
        <a:xfrm>
          <a:off x="2020056" y="39997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10EA7-FE3B-40FF-B1EF-20D986D2C0FF}">
      <dsp:nvSpPr>
        <dsp:cNvPr id="0" name=""/>
        <dsp:cNvSpPr/>
      </dsp:nvSpPr>
      <dsp:spPr>
        <a:xfrm>
          <a:off x="832056" y="2814238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Oil spill creation and clean-up! </a:t>
          </a:r>
        </a:p>
      </dsp:txBody>
      <dsp:txXfrm>
        <a:off x="832056" y="2814238"/>
        <a:ext cx="4320000" cy="720000"/>
      </dsp:txXfrm>
    </dsp:sp>
    <dsp:sp modelId="{E8F40A52-2D0D-4D92-BBA4-7D8819C3957E}">
      <dsp:nvSpPr>
        <dsp:cNvPr id="0" name=""/>
        <dsp:cNvSpPr/>
      </dsp:nvSpPr>
      <dsp:spPr>
        <a:xfrm>
          <a:off x="7096056" y="39997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1A3AF-6767-479A-9127-0CA075E911D3}">
      <dsp:nvSpPr>
        <dsp:cNvPr id="0" name=""/>
        <dsp:cNvSpPr/>
      </dsp:nvSpPr>
      <dsp:spPr>
        <a:xfrm>
          <a:off x="5908056" y="2814238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Matching card game! </a:t>
          </a:r>
        </a:p>
      </dsp:txBody>
      <dsp:txXfrm>
        <a:off x="5908056" y="2814238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C7906-39F0-B348-BB86-29309DA04D9C}" type="datetimeFigureOut">
              <a:rPr lang="en-US" smtClean="0"/>
              <a:t>6/9/24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7EC9D-5A91-944B-BA3D-236DA2F76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8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white-windmill-414837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yellow-excavator-2101137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exels.com/photo/burning-stove-266896/" TargetMode="External"/><Relationship Id="rId4" Type="http://schemas.openxmlformats.org/officeDocument/2006/relationships/hyperlink" Target="https://www.pexels.com/search/oil%20industry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inga-sv/" TargetMode="External"/><Relationship Id="rId7" Type="http://schemas.openxmlformats.org/officeDocument/2006/relationships/hyperlink" Target="https://www.pexels.com/photo/a-la-plage-16822265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@quentin-chansaulme-423965555/" TargetMode="External"/><Relationship Id="rId5" Type="http://schemas.openxmlformats.org/officeDocument/2006/relationships/hyperlink" Target="https://www.pexels.com/photo/trees-reflection-on-puddle-of-water-2790983/" TargetMode="External"/><Relationship Id="rId4" Type="http://schemas.openxmlformats.org/officeDocument/2006/relationships/hyperlink" Target="https://www.pexels.com/photo/brown-grass-on-body-of-water-3703595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wind-turbine-landscape-photography-532192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splashing-water-at-dam-17387403/" TargetMode="External"/><Relationship Id="rId5" Type="http://schemas.openxmlformats.org/officeDocument/2006/relationships/hyperlink" Target="https://www.pexels.com/@sandriany/" TargetMode="External"/><Relationship Id="rId4" Type="http://schemas.openxmlformats.org/officeDocument/2006/relationships/hyperlink" Target="https://www.pexels.com/photo/solar-farm-at-sunny-day-9893729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gray-concrete-factory-chimney-releasing-smokes-3387159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Title: White Windmill. Author: </a:t>
            </a:r>
            <a:r>
              <a:rPr lang="en-US" err="1">
                <a:ea typeface="Calibri"/>
                <a:cs typeface="Calibri"/>
              </a:rPr>
              <a:t>Pixabay</a:t>
            </a:r>
            <a:r>
              <a:rPr lang="en-US">
                <a:ea typeface="Calibri"/>
                <a:cs typeface="Calibri"/>
              </a:rPr>
              <a:t>. Link: </a:t>
            </a:r>
            <a:r>
              <a:rPr lang="en-US">
                <a:hlinkClick r:id="rId3"/>
              </a:rPr>
              <a:t>https://www.pexels.com/photo/white-windmill-414837/</a:t>
            </a:r>
            <a:r>
              <a:rPr lang="en-US"/>
              <a:t>. Source: </a:t>
            </a:r>
            <a:r>
              <a:rPr lang="en-US" err="1"/>
              <a:t>Pexels</a:t>
            </a:r>
            <a:r>
              <a:rPr lang="en-US"/>
              <a:t>. 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7EC9D-5A91-944B-BA3D-236DA2F760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56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Credits </a:t>
            </a:r>
          </a:p>
          <a:p>
            <a:pPr marL="228600" indent="-228600">
              <a:buAutoNum type="arabicPeriod"/>
            </a:pPr>
            <a:r>
              <a:rPr lang="en-US">
                <a:ea typeface="Calibri"/>
                <a:cs typeface="Calibri"/>
              </a:rPr>
              <a:t>Title: Yellow Excavator. Author: Tom Fisk. Link: </a:t>
            </a:r>
            <a:r>
              <a:rPr lang="en-US">
                <a:hlinkClick r:id="rId3"/>
              </a:rPr>
              <a:t>https://www.pexels.com/photo/yellow-excavator-2101137/</a:t>
            </a:r>
            <a:r>
              <a:rPr lang="en-US"/>
              <a:t>. Source: </a:t>
            </a:r>
            <a:r>
              <a:rPr lang="en-US" err="1"/>
              <a:t>Pexels</a:t>
            </a:r>
            <a:r>
              <a:rPr lang="en-US"/>
              <a:t>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28600" indent="-228600">
              <a:buAutoNum type="arabicPeriod"/>
            </a:pPr>
            <a:r>
              <a:rPr lang="en-US">
                <a:ea typeface="Calibri" panose="020F0502020204030204"/>
                <a:cs typeface="Calibri" panose="020F0502020204030204"/>
              </a:rPr>
              <a:t>Title: Oil Rig at Sunset. Author: A P. Link: </a:t>
            </a:r>
            <a:r>
              <a:rPr lang="en-US">
                <a:hlinkClick r:id="rId4"/>
              </a:rPr>
              <a:t>https://www.pexels.com/search/oil%20industry/</a:t>
            </a:r>
            <a:r>
              <a:rPr lang="en-US"/>
              <a:t>. Source: </a:t>
            </a:r>
            <a:r>
              <a:rPr lang="en-US" err="1"/>
              <a:t>Pexels</a:t>
            </a:r>
            <a:r>
              <a:rPr lang="en-US"/>
              <a:t>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28600" indent="-228600">
              <a:buAutoNum type="arabicPeriod"/>
            </a:pPr>
            <a:r>
              <a:rPr lang="en-US">
                <a:ea typeface="Calibri" panose="020F0502020204030204"/>
                <a:cs typeface="Calibri" panose="020F0502020204030204"/>
              </a:rPr>
              <a:t>Title: Burning Stove. Author: </a:t>
            </a:r>
            <a:r>
              <a:rPr lang="en-US" err="1">
                <a:ea typeface="Calibri" panose="020F0502020204030204"/>
                <a:cs typeface="Calibri" panose="020F0502020204030204"/>
              </a:rPr>
              <a:t>Pixabay</a:t>
            </a:r>
            <a:r>
              <a:rPr lang="en-US">
                <a:ea typeface="Calibri" panose="020F0502020204030204"/>
                <a:cs typeface="Calibri" panose="020F0502020204030204"/>
              </a:rPr>
              <a:t>. Link: </a:t>
            </a:r>
            <a:r>
              <a:rPr lang="en-US">
                <a:hlinkClick r:id="rId5"/>
              </a:rPr>
              <a:t>https://www.pexels.com/photo/burning-stove-266896/</a:t>
            </a:r>
            <a:r>
              <a:rPr lang="en-US"/>
              <a:t>. Source: </a:t>
            </a:r>
            <a:r>
              <a:rPr lang="en-US" err="1"/>
              <a:t>Pexels</a:t>
            </a:r>
            <a:r>
              <a:rPr lang="en-US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7EC9D-5A91-944B-BA3D-236DA2F760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73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Credits: </a:t>
            </a:r>
          </a:p>
          <a:p>
            <a:pPr marL="228600" indent="-228600">
              <a:buAutoNum type="arabicPeriod"/>
            </a:pPr>
            <a:r>
              <a:rPr lang="en-US">
                <a:cs typeface="Calibri"/>
              </a:rPr>
              <a:t>Title: Brown Grass on Body of Water. Author: </a:t>
            </a:r>
            <a:r>
              <a:rPr lang="en-US">
                <a:hlinkClick r:id="rId3"/>
              </a:rPr>
              <a:t>Inga Seliverstova</a:t>
            </a:r>
            <a:r>
              <a:rPr lang="en-US"/>
              <a:t>. Link: </a:t>
            </a:r>
            <a:r>
              <a:rPr lang="en-US">
                <a:hlinkClick r:id="rId4"/>
              </a:rPr>
              <a:t>https://www.pexels.com/photo/brown-grass-on-body-of-water-3703595/</a:t>
            </a:r>
            <a:r>
              <a:rPr lang="en-US"/>
              <a:t>. Source: </a:t>
            </a:r>
            <a:r>
              <a:rPr lang="en-US" err="1"/>
              <a:t>Pexels</a:t>
            </a:r>
            <a:r>
              <a:rPr lang="en-US"/>
              <a:t>. </a:t>
            </a:r>
          </a:p>
          <a:p>
            <a:pPr marL="228600" indent="-228600">
              <a:buAutoNum type="arabicPeriod"/>
            </a:pPr>
            <a:r>
              <a:rPr lang="en-US">
                <a:cs typeface="Calibri"/>
              </a:rPr>
              <a:t>Title: Trees Reflection on Puddle of Water. Author: </a:t>
            </a:r>
            <a:r>
              <a:rPr lang="en-US" err="1">
                <a:cs typeface="Calibri"/>
              </a:rPr>
              <a:t>Dids</a:t>
            </a:r>
            <a:r>
              <a:rPr lang="en-US">
                <a:cs typeface="Calibri"/>
              </a:rPr>
              <a:t>. Link: </a:t>
            </a:r>
            <a:r>
              <a:rPr lang="en-US">
                <a:hlinkClick r:id="rId5"/>
              </a:rPr>
              <a:t>https://www.pexels.com/photo/trees-reflection-on-puddle-of-water-2790983/</a:t>
            </a:r>
            <a:r>
              <a:rPr lang="en-US"/>
              <a:t>. Source: </a:t>
            </a:r>
            <a:r>
              <a:rPr lang="en-US" err="1"/>
              <a:t>Pexels</a:t>
            </a:r>
            <a:r>
              <a:rPr lang="en-US"/>
              <a:t>. </a:t>
            </a:r>
          </a:p>
          <a:p>
            <a:pPr marL="228600" indent="-228600">
              <a:buAutoNum type="arabicPeriod"/>
            </a:pPr>
            <a:r>
              <a:rPr lang="en-US">
                <a:cs typeface="Calibri"/>
              </a:rPr>
              <a:t>Title: </a:t>
            </a:r>
            <a:r>
              <a:rPr lang="en-US"/>
              <a:t>À la</a:t>
            </a:r>
            <a:r>
              <a:rPr lang="en-US">
                <a:cs typeface="Calibri"/>
              </a:rPr>
              <a:t> plage. Author: </a:t>
            </a:r>
            <a:r>
              <a:rPr lang="en-US" b="1">
                <a:hlinkClick r:id="rId6"/>
              </a:rPr>
              <a:t>Quentin Chansaulme</a:t>
            </a:r>
            <a:r>
              <a:rPr lang="en-US" b="1"/>
              <a:t>. Link: </a:t>
            </a:r>
            <a:r>
              <a:rPr lang="en-US">
                <a:hlinkClick r:id="rId7"/>
              </a:rPr>
              <a:t>https://www.pexels.com/photo/a-la-plage-16822265/</a:t>
            </a:r>
            <a:r>
              <a:rPr lang="en-US"/>
              <a:t>. Source: </a:t>
            </a:r>
            <a:r>
              <a:rPr lang="en-US" err="1"/>
              <a:t>Pexels</a:t>
            </a:r>
            <a:r>
              <a:rPr lang="en-US"/>
              <a:t>.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7EC9D-5A91-944B-BA3D-236DA2F760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4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Credits: </a:t>
            </a:r>
          </a:p>
          <a:p>
            <a:pPr marL="228600" indent="-228600">
              <a:buAutoNum type="arabicPeriod"/>
            </a:pPr>
            <a:r>
              <a:rPr lang="en-US">
                <a:cs typeface="Calibri"/>
              </a:rPr>
              <a:t>Title: Wind Turbine Landscape Photography. Author: </a:t>
            </a:r>
            <a:r>
              <a:rPr lang="en-US" err="1">
                <a:cs typeface="Calibri"/>
              </a:rPr>
              <a:t>Pixabay</a:t>
            </a:r>
            <a:r>
              <a:rPr lang="en-US">
                <a:cs typeface="Calibri"/>
              </a:rPr>
              <a:t>. Link: </a:t>
            </a:r>
            <a:r>
              <a:rPr lang="en-US">
                <a:hlinkClick r:id="rId3"/>
              </a:rPr>
              <a:t>https://www.pexels.com/photo/wind-turbine-landscape-photography-532192/</a:t>
            </a:r>
            <a:r>
              <a:rPr lang="en-US"/>
              <a:t>. Source: </a:t>
            </a:r>
            <a:r>
              <a:rPr lang="en-US" err="1"/>
              <a:t>Pexels</a:t>
            </a:r>
            <a:r>
              <a:rPr lang="en-US"/>
              <a:t>. </a:t>
            </a:r>
            <a:endParaRPr lang="en-US">
              <a:cs typeface="Calibri" panose="020F0502020204030204"/>
            </a:endParaRPr>
          </a:p>
          <a:p>
            <a:pPr marL="228600" indent="-228600">
              <a:buAutoNum type="arabicPeriod"/>
            </a:pPr>
            <a:r>
              <a:rPr lang="en-US">
                <a:cs typeface="Calibri" panose="020F0502020204030204"/>
              </a:rPr>
              <a:t>Title: Solar Farm at Sunny Day. Author: Tom Fisk. Link: </a:t>
            </a:r>
            <a:r>
              <a:rPr lang="en-US">
                <a:hlinkClick r:id="rId4"/>
              </a:rPr>
              <a:t>https://www.pexels.com/photo/solar-farm-at-sunny-day-9893729/</a:t>
            </a:r>
            <a:r>
              <a:rPr lang="en-US"/>
              <a:t>. Source: </a:t>
            </a:r>
            <a:r>
              <a:rPr lang="en-US" err="1"/>
              <a:t>Pexels</a:t>
            </a:r>
            <a:r>
              <a:rPr lang="en-US"/>
              <a:t>. </a:t>
            </a:r>
            <a:endParaRPr lang="en-US">
              <a:cs typeface="Calibri" panose="020F0502020204030204"/>
            </a:endParaRPr>
          </a:p>
          <a:p>
            <a:pPr marL="228600" indent="-228600">
              <a:buFont typeface="Arial"/>
              <a:buChar char="•"/>
            </a:pPr>
            <a:r>
              <a:rPr lang="en-US">
                <a:cs typeface="Calibri" panose="020F0502020204030204"/>
              </a:rPr>
              <a:t>Title: Splashing Water at Dam. Author: </a:t>
            </a:r>
            <a:r>
              <a:rPr lang="en-US" b="1">
                <a:hlinkClick r:id="rId5"/>
              </a:rPr>
              <a:t>Flávia Sandriany</a:t>
            </a:r>
            <a:r>
              <a:rPr lang="en-US" b="1"/>
              <a:t>. Link: </a:t>
            </a:r>
            <a:r>
              <a:rPr lang="en-US">
                <a:hlinkClick r:id="rId6"/>
              </a:rPr>
              <a:t>https://www.pexels.com/photo/splashing-water-at-dam-17387403/</a:t>
            </a:r>
            <a:r>
              <a:rPr lang="en-US"/>
              <a:t>. Source: </a:t>
            </a:r>
            <a:r>
              <a:rPr lang="en-US" err="1"/>
              <a:t>Pexels</a:t>
            </a:r>
            <a:r>
              <a:rPr lang="en-US"/>
              <a:t>. 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7EC9D-5A91-944B-BA3D-236DA2F760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28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Title: Gray Concrete Factory Chimney Releasing Smokes. Author: </a:t>
            </a:r>
            <a:r>
              <a:rPr lang="en-US" b="1"/>
              <a:t>Vlad </a:t>
            </a:r>
            <a:r>
              <a:rPr lang="en-US" b="1" err="1"/>
              <a:t>Chețan</a:t>
            </a:r>
            <a:r>
              <a:rPr lang="en-US" b="1"/>
              <a:t>. Link: </a:t>
            </a:r>
            <a:r>
              <a:rPr lang="en-US">
                <a:hlinkClick r:id="rId3"/>
              </a:rPr>
              <a:t>https://www.pexels.com/photo/gray-concrete-factory-chimney-releasing-smokes-3387159/</a:t>
            </a:r>
            <a:r>
              <a:rPr lang="en-US"/>
              <a:t>. Source: </a:t>
            </a:r>
            <a:r>
              <a:rPr lang="en-US" err="1"/>
              <a:t>Pexels</a:t>
            </a:r>
            <a:r>
              <a:rPr lang="en-US"/>
              <a:t>. 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7EC9D-5A91-944B-BA3D-236DA2F760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2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8E5E-745C-407D-B425-C78EBF08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822960"/>
            <a:ext cx="6057899" cy="501516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7A4D5-56F4-4287-B174-56C55B18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113" y="3003642"/>
            <a:ext cx="3522199" cy="2900274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9C19-FEE0-4852-B181-14A0DD77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6/9/24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7DDF-01B7-463C-82BC-BBF42961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056A-C3EE-4809-B1F3-1CEEEA26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</a:extLst>
          </p:cNvPr>
          <p:cNvCxnSpPr>
            <a:cxnSpLocks/>
          </p:cNvCxnSpPr>
          <p:nvPr/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</a:extLst>
          </p:cNvPr>
          <p:cNvCxnSpPr>
            <a:cxnSpLocks/>
          </p:cNvCxnSpPr>
          <p:nvPr/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EA203-71D5-49C0-9626-FFA8E46787B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00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A0A-70FC-426A-8B3B-60FAF980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47EC6-9753-4ABC-BB66-64CCC8BA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499" y="2036363"/>
            <a:ext cx="11059811" cy="3870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4D9F-DC99-4B4C-98CF-178BBBB7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6/9/24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6840-AC0B-4260-8368-08E0A22D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DAB8-EC07-4CCF-96EA-5D8ACDA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8F1AC-9961-4786-A189-20863DD97F68}"/>
              </a:ext>
            </a:extLst>
          </p:cNvPr>
          <p:cNvCxnSpPr>
            <a:cxnSpLocks/>
          </p:cNvCxnSpPr>
          <p:nvPr/>
        </p:nvCxnSpPr>
        <p:spPr>
          <a:xfrm flipH="1">
            <a:off x="571500" y="1780979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32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5F678-EC03-4845-A51B-C90FA6A1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7953" y="797251"/>
            <a:ext cx="2483929" cy="5283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8B4D-A39F-4528-975A-9C84BEE7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094" y="797251"/>
            <a:ext cx="8101072" cy="5283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4A23-6984-4AD1-A51D-600EDC2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6/9/24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3E28-C341-49CC-BAAB-0C0D198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D54A-8E86-4026-8DD0-5B0979BB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05DA4-DF32-4D7A-9E4D-36309C90C5BB}"/>
              </a:ext>
            </a:extLst>
          </p:cNvPr>
          <p:cNvCxnSpPr>
            <a:cxnSpLocks/>
          </p:cNvCxnSpPr>
          <p:nvPr/>
        </p:nvCxnSpPr>
        <p:spPr>
          <a:xfrm flipH="1">
            <a:off x="566094" y="57711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CC7262-4997-41E4-976D-BA82E148280F}"/>
              </a:ext>
            </a:extLst>
          </p:cNvPr>
          <p:cNvCxnSpPr>
            <a:cxnSpLocks/>
          </p:cNvCxnSpPr>
          <p:nvPr/>
        </p:nvCxnSpPr>
        <p:spPr>
          <a:xfrm flipV="1">
            <a:off x="8875226" y="571500"/>
            <a:ext cx="0" cy="5711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063B5-E478-4C41-AD40-49A39AE07429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8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2ED8-7F53-4C03-A740-493E507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1087-99A9-4100-B5F7-520880DE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391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4B20-1A65-4A26-B11E-6095083A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6/9/24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52D3-E985-4FEB-89B9-57C7547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51A-C72D-47C1-A7A6-E8510A4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1F78-07BF-45A9-92D4-E4E0A1E8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14255"/>
            <a:ext cx="6867115" cy="500947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2A83-A380-4828-BC68-C065C8BC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817" y="914399"/>
            <a:ext cx="2370268" cy="2670273"/>
          </a:xfr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buNone/>
              <a:defRPr sz="14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2B2F-8804-4195-A779-F5C67C25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6/9/24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9C26-4411-4833-A917-A45E62D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7C7-F862-434D-A87A-DECE9FD2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BAA4B-C4C0-40C1-8DC8-B4E2F8A68E12}"/>
              </a:ext>
            </a:extLst>
          </p:cNvPr>
          <p:cNvCxnSpPr>
            <a:cxnSpLocks/>
          </p:cNvCxnSpPr>
          <p:nvPr/>
        </p:nvCxnSpPr>
        <p:spPr>
          <a:xfrm>
            <a:off x="8872625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A2259-2540-4B32-A999-2B46A6790E3D}"/>
              </a:ext>
            </a:extLst>
          </p:cNvPr>
          <p:cNvCxnSpPr>
            <a:cxnSpLocks/>
          </p:cNvCxnSpPr>
          <p:nvPr/>
        </p:nvCxnSpPr>
        <p:spPr>
          <a:xfrm flipH="1">
            <a:off x="566094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FB0ED-3F76-4403-AD0B-E738DD9D8CB6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84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BD5F-CF53-4DD5-B8C5-27BBA2BB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9684"/>
            <a:ext cx="11049000" cy="105716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C2E1-5D5E-409F-BEE8-F48CE86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47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BF823-1BFB-4CF0-BAF4-D660C8F1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082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816E-EE02-44A4-8B81-B324ECFD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6/9/24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D9E4-A693-44D2-A3E8-E3AABC90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69F-4B8E-415D-A9BF-AD451F4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0AF959-FCDC-4B92-9324-06A06C0D56F2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08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85E5-82C4-4BAE-B2B0-A078ABD6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69" y="699118"/>
            <a:ext cx="11025062" cy="1063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15C7-F445-40F7-88F6-FD652626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68" y="2022883"/>
            <a:ext cx="5230469" cy="564079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2C35-AA8E-4154-8A78-7DE9590E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469" y="2866031"/>
            <a:ext cx="5157787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EAC6-567C-4A4A-BB10-57EC14B97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470" y="2022883"/>
            <a:ext cx="5183188" cy="56408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A083F-AD60-4437-B32A-44035D78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470" y="2866031"/>
            <a:ext cx="5183188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BF86F-3266-4551-B680-06F401FF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6/9/24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B38FE-80F9-4582-B2E1-B067C288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BEF32-F637-47A1-9ED3-AFC4F79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508D4-7C99-4B8D-BCDE-F0001BD345D9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BF61B-7951-48F4-982B-9401A483FFBF}"/>
              </a:ext>
            </a:extLst>
          </p:cNvPr>
          <p:cNvCxnSpPr>
            <a:cxnSpLocks/>
          </p:cNvCxnSpPr>
          <p:nvPr/>
        </p:nvCxnSpPr>
        <p:spPr>
          <a:xfrm flipH="1">
            <a:off x="577485" y="273859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27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94CB-6BE5-4B9E-B0A6-54F83B20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116183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643C-1A5D-4F23-B0D7-5B46F5E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6/9/24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A3394-78CC-43B0-9762-5E826F8B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7F0A-1980-4E13-AB22-AE3B8AA4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D858B-8A9C-4235-B151-81C99A3D20D2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7798B-3ECB-4076-8955-A82116BB0D2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23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1D85-3E72-406F-AB26-B4ED9491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6/9/24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C831E-4321-467E-9090-C89C48C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556-B3D8-4403-835F-11AE2D40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AA48-D521-423D-B185-6490EF57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01" y="810344"/>
            <a:ext cx="3478084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E6DD-DDD2-4ED6-B8A9-A8B6D765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09" y="931232"/>
            <a:ext cx="6700679" cy="5079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8F5E-AD33-4ACF-84C9-78B0FF6B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578608"/>
            <a:ext cx="3478783" cy="3417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604E-7DD4-4497-B325-74F899E8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6/9/24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BEED-A8F6-4256-9539-4434694A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1AA6-EE0B-48FD-A7DE-6CEE6A8C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F35B32-9A23-4805-94A6-96826D202139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BA7DA-3944-40D4-91CD-40CA24DBB79B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EA0B78-39E7-4039-B8BE-4F425688C6DF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68B99C-0744-42EE-9713-AB0CEC3F5D8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4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2732-5D39-4B30-A499-D51BABC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F5AEC-77BC-4A52-8A56-C6479CA6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A9240-8762-4C7D-AF22-A844CB2EC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5685-E45D-4E74-8B78-D3B8E85C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6/9/24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CBA3-0FF5-47C2-901A-645F618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0381-5320-46AD-A0B9-7C04B3E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7A432-D933-402A-8657-216EE20450EE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1E0F3-D71B-436F-A10B-B6EA7125F684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E64F5-2B48-4A2E-BA5E-1D37F1A7C9A3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BF9AA-A2C8-4233-B597-EB11C6D6A0E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63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1467D-9ED1-4211-A71E-41C91C75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A6A1-C9C7-4FDF-B4DA-1E86B6A3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075688"/>
            <a:ext cx="11059811" cy="38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44A-C635-4CD0-90E9-D9503AF4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fld id="{1C8322F6-1C60-46CF-968C-BC20E470F443}" type="datetimeFigureOut">
              <a:rPr lang="en-US" smtClean="0"/>
              <a:t>6/9/24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F682-1A47-492C-81E3-9DB0A50E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814B-9105-44ED-98A9-D326B2E2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14345-41DE-42C5-8657-66C1417DF81A}"/>
              </a:ext>
            </a:extLst>
          </p:cNvPr>
          <p:cNvCxnSpPr>
            <a:cxnSpLocks/>
          </p:cNvCxnSpPr>
          <p:nvPr/>
        </p:nvCxnSpPr>
        <p:spPr>
          <a:xfrm flipH="1">
            <a:off x="566094" y="6286347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8E419-3727-4F5E-8840-AF149B33B0B7}"/>
              </a:ext>
            </a:extLst>
          </p:cNvPr>
          <p:cNvCxnSpPr>
            <a:cxnSpLocks/>
          </p:cNvCxnSpPr>
          <p:nvPr/>
        </p:nvCxnSpPr>
        <p:spPr>
          <a:xfrm flipH="1">
            <a:off x="577485" y="1883336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9B6EC-D7AE-452F-8D0C-D11BD3377F3E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49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48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50.jpeg"/><Relationship Id="rId10" Type="http://schemas.microsoft.com/office/2007/relationships/diagramDrawing" Target="../diagrams/drawing4.xml"/><Relationship Id="rId4" Type="http://schemas.openxmlformats.org/officeDocument/2006/relationships/image" Target="../media/image49.jpeg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99EC0F-3B8B-C19E-8270-A039A6F8A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2830" y="4675492"/>
            <a:ext cx="4261451" cy="1217050"/>
          </a:xfrm>
        </p:spPr>
        <p:txBody>
          <a:bodyPr>
            <a:normAutofit fontScale="77500" lnSpcReduction="20000"/>
          </a:bodyPr>
          <a:lstStyle/>
          <a:p>
            <a:r>
              <a:rPr lang="en-US" sz="1600" b="1" dirty="0">
                <a:ea typeface="+mn-lt"/>
                <a:cs typeface="+mn-lt"/>
              </a:rPr>
              <a:t>Energy Presentation Week 2 by Ariyani </a:t>
            </a:r>
            <a:r>
              <a:rPr lang="en-US" sz="1600" b="1" dirty="0" err="1">
                <a:ea typeface="+mn-lt"/>
                <a:cs typeface="+mn-lt"/>
              </a:rPr>
              <a:t>Challapalli</a:t>
            </a:r>
            <a:r>
              <a:rPr lang="en-US" sz="1600" b="1" dirty="0">
                <a:ea typeface="+mn-lt"/>
                <a:cs typeface="+mn-lt"/>
              </a:rPr>
              <a:t>, David Chen, Ekshika Patel, and Aimee Bernard is licensed under CC BY 4.0. 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4" name="Picture 3" descr="REACH (Raising Environmental Awareness for Community Health) Logo with sun, flowers, birds, and trees">
            <a:extLst>
              <a:ext uri="{FF2B5EF4-FFF2-40B4-BE49-F238E27FC236}">
                <a16:creationId xmlns:a16="http://schemas.microsoft.com/office/drawing/2014/main" id="{7914D1D9-74FA-941C-546D-4CD03B925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31" y="1219857"/>
            <a:ext cx="6791325" cy="4229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83578D-810E-6156-A5EB-6FB157CDE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-5015169"/>
            <a:ext cx="6057899" cy="50151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REACH Energy Slideshow Introduction</a:t>
            </a:r>
          </a:p>
        </p:txBody>
      </p:sp>
    </p:spTree>
    <p:extLst>
      <p:ext uri="{BB962C8B-B14F-4D97-AF65-F5344CB8AC3E}">
        <p14:creationId xmlns:p14="http://schemas.microsoft.com/office/powerpoint/2010/main" val="404987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9" name="Rectangle 6150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11320-FE6B-0027-B448-87CDB22E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786384"/>
            <a:ext cx="6233755" cy="1707775"/>
          </a:xfrm>
        </p:spPr>
        <p:txBody>
          <a:bodyPr anchor="t">
            <a:normAutofit/>
          </a:bodyPr>
          <a:lstStyle/>
          <a:p>
            <a:r>
              <a:rPr lang="en-US" sz="3700"/>
              <a:t>What are advantages and disadvantages of fossil fuels?</a:t>
            </a:r>
          </a:p>
        </p:txBody>
      </p:sp>
      <p:cxnSp>
        <p:nvCxnSpPr>
          <p:cNvPr id="6160" name="Straight Connector 6152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1" name="Straight Connector 6154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576201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2" name="Straight Connector 6156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 descr="Graphic organizer of advantages and disadvantages of fossil fuels">
            <a:extLst>
              <a:ext uri="{FF2B5EF4-FFF2-40B4-BE49-F238E27FC236}">
                <a16:creationId xmlns:a16="http://schemas.microsoft.com/office/drawing/2014/main" id="{38F63332-DBAF-5AF6-5ADC-9750C0A3CD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238768"/>
              </p:ext>
            </p:extLst>
          </p:nvPr>
        </p:nvGraphicFramePr>
        <p:xfrm>
          <a:off x="571501" y="2350386"/>
          <a:ext cx="6793311" cy="3977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794" name="Picture 6793" descr="Free Gray Concrete Factory Chimney Releasing Smokes Stock Photo">
            <a:extLst>
              <a:ext uri="{FF2B5EF4-FFF2-40B4-BE49-F238E27FC236}">
                <a16:creationId xmlns:a16="http://schemas.microsoft.com/office/drawing/2014/main" id="{8C04BC06-E769-3195-0A8E-006BD87CDA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1872" y="846827"/>
            <a:ext cx="3433313" cy="517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3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4314D2-D2A1-4CD8-AC61-D3A86240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BAA0BE-2C8B-E41F-7D9B-441C2594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789567"/>
            <a:ext cx="11110405" cy="1054864"/>
          </a:xfrm>
        </p:spPr>
        <p:txBody>
          <a:bodyPr anchor="t">
            <a:normAutofit/>
          </a:bodyPr>
          <a:lstStyle/>
          <a:p>
            <a:r>
              <a:rPr lang="en-US"/>
              <a:t>What are some health impacts of fossil fuels?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9C9033-50A6-4C0D-A434-1DA417B55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56775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77119D-632B-44FE-918A-65D2788D0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 descr="Graphic showing health impacts of fossil fuels">
            <a:extLst>
              <a:ext uri="{FF2B5EF4-FFF2-40B4-BE49-F238E27FC236}">
                <a16:creationId xmlns:a16="http://schemas.microsoft.com/office/drawing/2014/main" id="{2EFB05F2-1522-3174-743F-E40ED1DC0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613150"/>
              </p:ext>
            </p:extLst>
          </p:nvPr>
        </p:nvGraphicFramePr>
        <p:xfrm>
          <a:off x="571500" y="1936417"/>
          <a:ext cx="11060113" cy="393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0853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4314D2-D2A1-4CD8-AC61-D3A86240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E02BAE-8185-38C5-840D-E3F5D4B3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789567"/>
            <a:ext cx="11110405" cy="1054864"/>
          </a:xfrm>
        </p:spPr>
        <p:txBody>
          <a:bodyPr anchor="t">
            <a:normAutofit/>
          </a:bodyPr>
          <a:lstStyle/>
          <a:p>
            <a:r>
              <a:rPr lang="en-US"/>
              <a:t>What can we do to reduce these impacts?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9C9033-50A6-4C0D-A434-1DA417B55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56775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77119D-632B-44FE-918A-65D2788D0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 descr="Graphic showing ways to reduce impacts">
            <a:extLst>
              <a:ext uri="{FF2B5EF4-FFF2-40B4-BE49-F238E27FC236}">
                <a16:creationId xmlns:a16="http://schemas.microsoft.com/office/drawing/2014/main" id="{E5BE90FB-5B51-A535-8A83-42C41C0814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65553"/>
              </p:ext>
            </p:extLst>
          </p:nvPr>
        </p:nvGraphicFramePr>
        <p:xfrm>
          <a:off x="571500" y="1936417"/>
          <a:ext cx="11060113" cy="393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694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4314D2-D2A1-4CD8-AC61-D3A86240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CCBB7-4E19-3FBC-E889-666C9A2F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789567"/>
            <a:ext cx="11110405" cy="1054864"/>
          </a:xfrm>
        </p:spPr>
        <p:txBody>
          <a:bodyPr anchor="t">
            <a:normAutofit/>
          </a:bodyPr>
          <a:lstStyle/>
          <a:p>
            <a:r>
              <a:rPr lang="en-US"/>
              <a:t>Activity time!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9C9033-50A6-4C0D-A434-1DA417B55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56775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77119D-632B-44FE-918A-65D2788D0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 descr="Graphic organizer of activities">
            <a:extLst>
              <a:ext uri="{FF2B5EF4-FFF2-40B4-BE49-F238E27FC236}">
                <a16:creationId xmlns:a16="http://schemas.microsoft.com/office/drawing/2014/main" id="{E44C492B-D33D-BD8C-A769-0190F5858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823252"/>
              </p:ext>
            </p:extLst>
          </p:nvPr>
        </p:nvGraphicFramePr>
        <p:xfrm>
          <a:off x="571500" y="1936417"/>
          <a:ext cx="11060113" cy="393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982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FD0F0B6-5415-4254-9E66-BE9C2FB0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FD457-51F4-CF03-8966-7E75459C5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822960"/>
            <a:ext cx="3463784" cy="3454604"/>
          </a:xfrm>
        </p:spPr>
        <p:txBody>
          <a:bodyPr>
            <a:normAutofit/>
          </a:bodyPr>
          <a:lstStyle/>
          <a:p>
            <a:r>
              <a:rPr lang="en-US"/>
              <a:t>What is Energy?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9446B-773D-C275-49FB-DBE5DA8FF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496" y="4446150"/>
            <a:ext cx="3474600" cy="1457405"/>
          </a:xfrm>
        </p:spPr>
        <p:txBody>
          <a:bodyPr>
            <a:normAutofit/>
          </a:bodyPr>
          <a:lstStyle/>
          <a:p>
            <a:r>
              <a:rPr lang="en-US" b="1"/>
              <a:t>Renewable and Non-renewable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D66FEA8-8B71-461B-95A4-855374AB4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A4B168A-A51F-4C91-A9E4-A2F203CB9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0689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White windmill on green grass surrounded by mountains and sky">
            <a:extLst>
              <a:ext uri="{FF2B5EF4-FFF2-40B4-BE49-F238E27FC236}">
                <a16:creationId xmlns:a16="http://schemas.microsoft.com/office/drawing/2014/main" id="{72F80B74-2B68-6A49-8088-226C567B0B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72" b="-1"/>
          <a:stretch/>
        </p:blipFill>
        <p:spPr>
          <a:xfrm>
            <a:off x="4699947" y="852351"/>
            <a:ext cx="6920549" cy="5148368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5407E01-913B-484C-A03C-2C6402847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01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93B728-EF8E-4747-9825-F8D7FEEE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09649-BFFC-294E-611B-CCFEA314C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3863"/>
            <a:ext cx="3448812" cy="5048339"/>
          </a:xfrm>
        </p:spPr>
        <p:txBody>
          <a:bodyPr anchor="t">
            <a:normAutofit/>
          </a:bodyPr>
          <a:lstStyle/>
          <a:p>
            <a:r>
              <a:rPr lang="en-US"/>
              <a:t>What do we use energy for?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38B8C1-129C-418D-BEA5-984B1F6A3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6286500"/>
            <a:ext cx="11048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0F901-22C5-405D-919A-D48167CEA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7C62E1-2E42-4DD6-9ECF-39FB001D5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48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 descr="Graphic organizer describing what we use energy for">
            <a:extLst>
              <a:ext uri="{FF2B5EF4-FFF2-40B4-BE49-F238E27FC236}">
                <a16:creationId xmlns:a16="http://schemas.microsoft.com/office/drawing/2014/main" id="{8AAD91B5-E3FE-6C1E-A770-1C57F744D4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750715"/>
              </p:ext>
            </p:extLst>
          </p:nvPr>
        </p:nvGraphicFramePr>
        <p:xfrm>
          <a:off x="4869180" y="899033"/>
          <a:ext cx="6762434" cy="504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123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4314D2-D2A1-4CD8-AC61-D3A86240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9666E-C6D7-9076-5495-50CFB2F6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789567"/>
            <a:ext cx="11110405" cy="1054864"/>
          </a:xfrm>
        </p:spPr>
        <p:txBody>
          <a:bodyPr anchor="t">
            <a:normAutofit/>
          </a:bodyPr>
          <a:lstStyle/>
          <a:p>
            <a:r>
              <a:rPr lang="en-US" sz="3700"/>
              <a:t>What are some sources of energy? Shout it out!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9C9033-50A6-4C0D-A434-1DA417B55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56775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77119D-632B-44FE-918A-65D2788D0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 descr="Graphic organizer of sources of energy">
            <a:extLst>
              <a:ext uri="{FF2B5EF4-FFF2-40B4-BE49-F238E27FC236}">
                <a16:creationId xmlns:a16="http://schemas.microsoft.com/office/drawing/2014/main" id="{3DD060E2-4C3A-0408-6EAD-35564A8E5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310238"/>
              </p:ext>
            </p:extLst>
          </p:nvPr>
        </p:nvGraphicFramePr>
        <p:xfrm>
          <a:off x="571500" y="1936417"/>
          <a:ext cx="11060113" cy="393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04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2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4314D2-D2A1-4CD8-AC61-D3A86240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98298-4E31-77FA-875C-02E97BB83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789567"/>
            <a:ext cx="11110405" cy="1054864"/>
          </a:xfrm>
        </p:spPr>
        <p:txBody>
          <a:bodyPr anchor="t">
            <a:normAutofit/>
          </a:bodyPr>
          <a:lstStyle/>
          <a:p>
            <a:r>
              <a:rPr lang="en-US" sz="3400"/>
              <a:t>What is the difference between non-renewable and renewable energy?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9C9033-50A6-4C0D-A434-1DA417B55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56775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77119D-632B-44FE-918A-65D2788D0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 descr="Graphic organizer of differences between non-renewable and renewable energy">
            <a:extLst>
              <a:ext uri="{FF2B5EF4-FFF2-40B4-BE49-F238E27FC236}">
                <a16:creationId xmlns:a16="http://schemas.microsoft.com/office/drawing/2014/main" id="{6567B6FC-74AE-558F-ADE3-14CF4A9C3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272698"/>
              </p:ext>
            </p:extLst>
          </p:nvPr>
        </p:nvGraphicFramePr>
        <p:xfrm>
          <a:off x="571500" y="1936417"/>
          <a:ext cx="11060113" cy="393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050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C810B858-B40E-28AF-8F19-745E39E58DB3}"/>
              </a:ext>
            </a:extLst>
          </p:cNvPr>
          <p:cNvSpPr txBox="1"/>
          <p:nvPr/>
        </p:nvSpPr>
        <p:spPr>
          <a:xfrm>
            <a:off x="10087428" y="5158619"/>
            <a:ext cx="15360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Natural gas</a:t>
            </a:r>
          </a:p>
        </p:txBody>
      </p:sp>
      <p:pic>
        <p:nvPicPr>
          <p:cNvPr id="26" name="Graphic 25" descr="Natural gas rig">
            <a:extLst>
              <a:ext uri="{FF2B5EF4-FFF2-40B4-BE49-F238E27FC236}">
                <a16:creationId xmlns:a16="http://schemas.microsoft.com/office/drawing/2014/main" id="{BA156BCE-913A-17A5-4BB1-2B050B204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0200" y="4185103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4760AAA-3551-2A69-7EA3-E40A50D520E3}"/>
              </a:ext>
            </a:extLst>
          </p:cNvPr>
          <p:cNvSpPr txBox="1"/>
          <p:nvPr/>
        </p:nvSpPr>
        <p:spPr>
          <a:xfrm>
            <a:off x="9289143" y="4039809"/>
            <a:ext cx="11369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Nuclear</a:t>
            </a:r>
          </a:p>
          <a:p>
            <a:pPr algn="l"/>
            <a:endParaRPr lang="en-US"/>
          </a:p>
        </p:txBody>
      </p:sp>
      <p:pic>
        <p:nvPicPr>
          <p:cNvPr id="22" name="Graphic 21" descr="Nuclear energy logo">
            <a:extLst>
              <a:ext uri="{FF2B5EF4-FFF2-40B4-BE49-F238E27FC236}">
                <a16:creationId xmlns:a16="http://schemas.microsoft.com/office/drawing/2014/main" id="{865452D3-0B4D-11E5-02F1-6341F03CA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27848" y="3177418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B30C2A6-0D20-771D-C395-AC378FE63D1E}"/>
              </a:ext>
            </a:extLst>
          </p:cNvPr>
          <p:cNvSpPr txBox="1"/>
          <p:nvPr/>
        </p:nvSpPr>
        <p:spPr>
          <a:xfrm>
            <a:off x="8303381" y="5473095"/>
            <a:ext cx="12216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Oil</a:t>
            </a:r>
          </a:p>
          <a:p>
            <a:endParaRPr lang="en-US"/>
          </a:p>
        </p:txBody>
      </p:sp>
      <p:pic>
        <p:nvPicPr>
          <p:cNvPr id="25" name="Graphic 24" descr="Oil barrel ">
            <a:extLst>
              <a:ext uri="{FF2B5EF4-FFF2-40B4-BE49-F238E27FC236}">
                <a16:creationId xmlns:a16="http://schemas.microsoft.com/office/drawing/2014/main" id="{9A6E20A8-BB08-93F7-45E2-2C9C2F656D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12277" y="4556276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5A13604-C398-9C79-195D-DF6AE995DCD0}"/>
              </a:ext>
            </a:extLst>
          </p:cNvPr>
          <p:cNvSpPr txBox="1"/>
          <p:nvPr/>
        </p:nvSpPr>
        <p:spPr>
          <a:xfrm>
            <a:off x="6743094" y="4197046"/>
            <a:ext cx="1227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Coal</a:t>
            </a:r>
          </a:p>
          <a:p>
            <a:endParaRPr lang="en-US"/>
          </a:p>
        </p:txBody>
      </p:sp>
      <p:pic>
        <p:nvPicPr>
          <p:cNvPr id="20" name="Graphic 19" descr="Coal plant with smoke">
            <a:extLst>
              <a:ext uri="{FF2B5EF4-FFF2-40B4-BE49-F238E27FC236}">
                <a16:creationId xmlns:a16="http://schemas.microsoft.com/office/drawing/2014/main" id="{8BD15656-8FFF-74EF-D1FE-C7842C9AD7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45514" y="3177419"/>
            <a:ext cx="914400" cy="914400"/>
          </a:xfrm>
          <a:prstGeom prst="rect">
            <a:avLst/>
          </a:prstGeom>
        </p:spPr>
      </p:pic>
      <p:sp>
        <p:nvSpPr>
          <p:cNvPr id="5" name="Text Placeholder 4" descr="Non-renewable">
            <a:extLst>
              <a:ext uri="{FF2B5EF4-FFF2-40B4-BE49-F238E27FC236}">
                <a16:creationId xmlns:a16="http://schemas.microsoft.com/office/drawing/2014/main" id="{2A77CE5B-E1A0-68DE-6660-44F598F6F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Non-renewable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3C5D4-10CA-75A6-886B-42703809DD8A}"/>
              </a:ext>
            </a:extLst>
          </p:cNvPr>
          <p:cNvSpPr txBox="1"/>
          <p:nvPr/>
        </p:nvSpPr>
        <p:spPr>
          <a:xfrm>
            <a:off x="4463141" y="4644568"/>
            <a:ext cx="1245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Biomass</a:t>
            </a:r>
          </a:p>
        </p:txBody>
      </p:sp>
      <p:pic>
        <p:nvPicPr>
          <p:cNvPr id="10" name="Graphic 9" descr="Tree">
            <a:extLst>
              <a:ext uri="{FF2B5EF4-FFF2-40B4-BE49-F238E27FC236}">
                <a16:creationId xmlns:a16="http://schemas.microsoft.com/office/drawing/2014/main" id="{9EE733FA-74FD-06B3-30A9-BD57DC8AB8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3466" y="3637038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6AC257-6ED6-7728-FFB8-5AB7CD08B00D}"/>
              </a:ext>
            </a:extLst>
          </p:cNvPr>
          <p:cNvSpPr txBox="1"/>
          <p:nvPr/>
        </p:nvSpPr>
        <p:spPr>
          <a:xfrm>
            <a:off x="3199188" y="5569853"/>
            <a:ext cx="15844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Geothermal</a:t>
            </a:r>
          </a:p>
        </p:txBody>
      </p:sp>
      <p:pic>
        <p:nvPicPr>
          <p:cNvPr id="12" name="Graphic 11" descr="Volcano">
            <a:extLst>
              <a:ext uri="{FF2B5EF4-FFF2-40B4-BE49-F238E27FC236}">
                <a16:creationId xmlns:a16="http://schemas.microsoft.com/office/drawing/2014/main" id="{4C01261F-40A0-6B92-44FC-F974CDA874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13276" y="4556276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96296F-FABC-81D0-7701-FB1732C61C56}"/>
              </a:ext>
            </a:extLst>
          </p:cNvPr>
          <p:cNvSpPr txBox="1"/>
          <p:nvPr/>
        </p:nvSpPr>
        <p:spPr>
          <a:xfrm>
            <a:off x="2739570" y="4094236"/>
            <a:ext cx="8950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Wind</a:t>
            </a:r>
          </a:p>
        </p:txBody>
      </p:sp>
      <p:pic>
        <p:nvPicPr>
          <p:cNvPr id="8" name="Content Placeholder 7" descr="Windmill">
            <a:extLst>
              <a:ext uri="{FF2B5EF4-FFF2-40B4-BE49-F238E27FC236}">
                <a16:creationId xmlns:a16="http://schemas.microsoft.com/office/drawing/2014/main" id="{32B5C284-A9D1-F8B4-F055-F484D145D8E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39723" y="3176878"/>
            <a:ext cx="914400" cy="91440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592B47-3BA0-0057-5D48-9AAFADC46DB8}"/>
              </a:ext>
            </a:extLst>
          </p:cNvPr>
          <p:cNvSpPr txBox="1"/>
          <p:nvPr/>
        </p:nvSpPr>
        <p:spPr>
          <a:xfrm>
            <a:off x="1167188" y="5473091"/>
            <a:ext cx="14877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Hydropower</a:t>
            </a:r>
          </a:p>
        </p:txBody>
      </p:sp>
      <p:pic>
        <p:nvPicPr>
          <p:cNvPr id="11" name="Graphic 10" descr="Water">
            <a:extLst>
              <a:ext uri="{FF2B5EF4-FFF2-40B4-BE49-F238E27FC236}">
                <a16:creationId xmlns:a16="http://schemas.microsoft.com/office/drawing/2014/main" id="{DB656D4C-B00F-27D5-2E58-BD946CFBA8F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62705" y="4386942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7D89AC-7C98-667A-7ACF-E41E5E0A1973}"/>
              </a:ext>
            </a:extLst>
          </p:cNvPr>
          <p:cNvSpPr txBox="1"/>
          <p:nvPr/>
        </p:nvSpPr>
        <p:spPr>
          <a:xfrm>
            <a:off x="1015999" y="3822094"/>
            <a:ext cx="8950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Solar</a:t>
            </a:r>
          </a:p>
        </p:txBody>
      </p:sp>
      <p:pic>
        <p:nvPicPr>
          <p:cNvPr id="7" name="Content Placeholder 6" descr="Sun">
            <a:extLst>
              <a:ext uri="{FF2B5EF4-FFF2-40B4-BE49-F238E27FC236}">
                <a16:creationId xmlns:a16="http://schemas.microsoft.com/office/drawing/2014/main" id="{B322C461-AC00-5E8B-35E1-D1C01CAF50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76411" y="2971801"/>
            <a:ext cx="914400" cy="914400"/>
          </a:xfrm>
        </p:spPr>
      </p:pic>
      <p:sp>
        <p:nvSpPr>
          <p:cNvPr id="3" name="Text Placeholder 2" descr="Renewable">
            <a:extLst>
              <a:ext uri="{FF2B5EF4-FFF2-40B4-BE49-F238E27FC236}">
                <a16:creationId xmlns:a16="http://schemas.microsoft.com/office/drawing/2014/main" id="{C171521F-3760-8F88-ECF3-D978A7C35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Renewable </a:t>
            </a:r>
          </a:p>
        </p:txBody>
      </p:sp>
      <p:sp>
        <p:nvSpPr>
          <p:cNvPr id="2" name="Title 1" descr="Renewable and Non-Renewable Sources">
            <a:extLst>
              <a:ext uri="{FF2B5EF4-FFF2-40B4-BE49-F238E27FC236}">
                <a16:creationId xmlns:a16="http://schemas.microsoft.com/office/drawing/2014/main" id="{97419695-15A9-827C-8348-3D9636DB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tang"/>
                <a:ea typeface="Batang"/>
              </a:rPr>
              <a:t>Renewable and Non-Renewable </a:t>
            </a:r>
            <a:r>
              <a:rPr lang="en-US" dirty="0">
                <a:solidFill>
                  <a:sysClr val="windowText" lastClr="000000"/>
                </a:solidFill>
                <a:latin typeface="Batang"/>
                <a:ea typeface="Batang"/>
              </a:rPr>
              <a:t>Sources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6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7">
            <a:extLst>
              <a:ext uri="{FF2B5EF4-FFF2-40B4-BE49-F238E27FC236}">
                <a16:creationId xmlns:a16="http://schemas.microsoft.com/office/drawing/2014/main" id="{5D28D120-1389-4B3F-BECB-0949DCCAC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48169-0B9A-F1A5-25D1-3A0C964F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786384"/>
            <a:ext cx="4114799" cy="2665614"/>
          </a:xfrm>
        </p:spPr>
        <p:txBody>
          <a:bodyPr anchor="t">
            <a:normAutofit/>
          </a:bodyPr>
          <a:lstStyle/>
          <a:p>
            <a:r>
              <a:rPr lang="en-US"/>
              <a:t>Where do our main sources of energy come from?</a:t>
            </a:r>
          </a:p>
        </p:txBody>
      </p:sp>
      <p:cxnSp>
        <p:nvCxnSpPr>
          <p:cNvPr id="2070" name="Straight Connector 2069">
            <a:extLst>
              <a:ext uri="{FF2B5EF4-FFF2-40B4-BE49-F238E27FC236}">
                <a16:creationId xmlns:a16="http://schemas.microsoft.com/office/drawing/2014/main" id="{D927055D-9ECF-487E-91DD-FFA84AB9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333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7AF0E-192C-8022-3D57-3E7C595EA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542" y="608351"/>
            <a:ext cx="5521684" cy="5018602"/>
          </a:xfrm>
        </p:spPr>
        <p:txBody>
          <a:bodyPr anchor="t">
            <a:noAutofit/>
          </a:bodyPr>
          <a:lstStyle/>
          <a:p>
            <a:r>
              <a:rPr lang="en-US" sz="2200"/>
              <a:t>Fossil fuels – what are they? </a:t>
            </a:r>
          </a:p>
          <a:p>
            <a:r>
              <a:rPr lang="en-US" sz="2200"/>
              <a:t>Fossil fuels are a type of energy that come from dead plants and animals millions of years ago. </a:t>
            </a:r>
          </a:p>
          <a:p>
            <a:pPr lvl="1"/>
            <a:r>
              <a:rPr lang="en-US" sz="2200"/>
              <a:t>These remains get covered over time with pressure and heat, creating different types of energy sources</a:t>
            </a:r>
          </a:p>
          <a:p>
            <a:r>
              <a:rPr lang="en-US" sz="2200"/>
              <a:t>There are 3 main types of fossil fuels </a:t>
            </a:r>
          </a:p>
          <a:p>
            <a:r>
              <a:rPr lang="en-US" sz="2200"/>
              <a:t>Coal </a:t>
            </a:r>
          </a:p>
          <a:p>
            <a:pPr lvl="1"/>
            <a:r>
              <a:rPr lang="en-US" sz="2200"/>
              <a:t>Oil </a:t>
            </a:r>
          </a:p>
          <a:p>
            <a:pPr lvl="1"/>
            <a:r>
              <a:rPr lang="en-US" sz="2200"/>
              <a:t>Natural gas</a:t>
            </a:r>
          </a:p>
          <a:p>
            <a:r>
              <a:rPr lang="en-US" sz="2200"/>
              <a:t>Fossil fuels are </a:t>
            </a:r>
            <a:r>
              <a:rPr lang="en-US" sz="2200" b="1" u="sng">
                <a:solidFill>
                  <a:srgbClr val="FF0000"/>
                </a:solidFill>
              </a:rPr>
              <a:t>non-renewable </a:t>
            </a:r>
          </a:p>
          <a:p>
            <a:pPr lvl="1"/>
            <a:endParaRPr lang="en-US" sz="2200"/>
          </a:p>
        </p:txBody>
      </p:sp>
      <p:cxnSp>
        <p:nvCxnSpPr>
          <p:cNvPr id="2072" name="Straight Connector 2071">
            <a:extLst>
              <a:ext uri="{FF2B5EF4-FFF2-40B4-BE49-F238E27FC236}">
                <a16:creationId xmlns:a16="http://schemas.microsoft.com/office/drawing/2014/main" id="{F0DC1883-8AF7-483D-9074-3C6D8AF5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4" name="Straight Connector 2073">
            <a:extLst>
              <a:ext uri="{FF2B5EF4-FFF2-40B4-BE49-F238E27FC236}">
                <a16:creationId xmlns:a16="http://schemas.microsoft.com/office/drawing/2014/main" id="{1CF89D75-E5AC-4C45-9D87-228849A4C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45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6" name="Straight Connector 2075">
            <a:extLst>
              <a:ext uri="{FF2B5EF4-FFF2-40B4-BE49-F238E27FC236}">
                <a16:creationId xmlns:a16="http://schemas.microsoft.com/office/drawing/2014/main" id="{669A938D-C2DE-49B4-A4F0-DB3831D64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6366" y="4012345"/>
            <a:ext cx="49481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Excavation of coal">
            <a:extLst>
              <a:ext uri="{FF2B5EF4-FFF2-40B4-BE49-F238E27FC236}">
                <a16:creationId xmlns:a16="http://schemas.microsoft.com/office/drawing/2014/main" id="{128CD971-D91F-4623-3D4C-BDC47DE60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40" y="4138975"/>
            <a:ext cx="1856096" cy="1218714"/>
          </a:xfrm>
          <a:prstGeom prst="rect">
            <a:avLst/>
          </a:prstGeom>
        </p:spPr>
      </p:pic>
      <p:pic>
        <p:nvPicPr>
          <p:cNvPr id="6" name="Picture 5" descr="Oil rig">
            <a:extLst>
              <a:ext uri="{FF2B5EF4-FFF2-40B4-BE49-F238E27FC236}">
                <a16:creationId xmlns:a16="http://schemas.microsoft.com/office/drawing/2014/main" id="{D39DA612-9A2F-CECC-62D3-09BED4DC2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603" y="4998957"/>
            <a:ext cx="1897250" cy="1251271"/>
          </a:xfrm>
          <a:prstGeom prst="rect">
            <a:avLst/>
          </a:prstGeom>
        </p:spPr>
      </p:pic>
      <p:pic>
        <p:nvPicPr>
          <p:cNvPr id="7" name="Picture 6" descr="Stove with burning gas">
            <a:extLst>
              <a:ext uri="{FF2B5EF4-FFF2-40B4-BE49-F238E27FC236}">
                <a16:creationId xmlns:a16="http://schemas.microsoft.com/office/drawing/2014/main" id="{A1D21EAF-0B5C-CE83-0D85-3A1145A3A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29" y="4138531"/>
            <a:ext cx="1427135" cy="109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2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49" name="Rectangle 3448">
            <a:extLst>
              <a:ext uri="{FF2B5EF4-FFF2-40B4-BE49-F238E27FC236}">
                <a16:creationId xmlns:a16="http://schemas.microsoft.com/office/drawing/2014/main" id="{B8F14E13-1923-411D-9A16-1C28898D5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98EC0-05D7-EA6F-A56E-262DAA81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70" y="4572001"/>
            <a:ext cx="3695699" cy="15083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Fossil Fuels Explained! </a:t>
            </a:r>
          </a:p>
        </p:txBody>
      </p:sp>
      <p:pic>
        <p:nvPicPr>
          <p:cNvPr id="3422" name="Content Placeholder 3421" descr="Brown grass near water">
            <a:extLst>
              <a:ext uri="{FF2B5EF4-FFF2-40B4-BE49-F238E27FC236}">
                <a16:creationId xmlns:a16="http://schemas.microsoft.com/office/drawing/2014/main" id="{C0612DB9-6C93-AB2D-477D-BA54B2913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8834" y="570687"/>
            <a:ext cx="1874256" cy="3332011"/>
          </a:xfrm>
          <a:prstGeom prst="rect">
            <a:avLst/>
          </a:prstGeom>
        </p:spPr>
      </p:pic>
      <p:pic>
        <p:nvPicPr>
          <p:cNvPr id="3443" name="Picture 3442" descr="Trees with reflection on water">
            <a:extLst>
              <a:ext uri="{FF2B5EF4-FFF2-40B4-BE49-F238E27FC236}">
                <a16:creationId xmlns:a16="http://schemas.microsoft.com/office/drawing/2014/main" id="{AE594495-68A7-DF89-EE2D-D52DC4CA9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105" y="570687"/>
            <a:ext cx="2499008" cy="3332011"/>
          </a:xfrm>
          <a:prstGeom prst="rect">
            <a:avLst/>
          </a:prstGeom>
        </p:spPr>
      </p:pic>
      <p:pic>
        <p:nvPicPr>
          <p:cNvPr id="3444" name="Picture 3443" descr="Fossil fuel rig ">
            <a:extLst>
              <a:ext uri="{FF2B5EF4-FFF2-40B4-BE49-F238E27FC236}">
                <a16:creationId xmlns:a16="http://schemas.microsoft.com/office/drawing/2014/main" id="{BC972170-E10E-20BC-825E-0857182EF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279" y="570687"/>
            <a:ext cx="2499008" cy="3332011"/>
          </a:xfrm>
          <a:prstGeom prst="rect">
            <a:avLst/>
          </a:prstGeom>
        </p:spPr>
      </p:pic>
      <p:cxnSp>
        <p:nvCxnSpPr>
          <p:cNvPr id="3451" name="Straight Connector 3450">
            <a:extLst>
              <a:ext uri="{FF2B5EF4-FFF2-40B4-BE49-F238E27FC236}">
                <a16:creationId xmlns:a16="http://schemas.microsoft.com/office/drawing/2014/main" id="{D927055D-9ECF-487E-91DD-FFA84AB9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333" y="4337068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3" name="Straight Connector 3452">
            <a:extLst>
              <a:ext uri="{FF2B5EF4-FFF2-40B4-BE49-F238E27FC236}">
                <a16:creationId xmlns:a16="http://schemas.microsoft.com/office/drawing/2014/main" id="{F0DC1883-8AF7-483D-9074-3C6D8AF5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5" name="Straight Connector 3454">
            <a:extLst>
              <a:ext uri="{FF2B5EF4-FFF2-40B4-BE49-F238E27FC236}">
                <a16:creationId xmlns:a16="http://schemas.microsoft.com/office/drawing/2014/main" id="{1CF89D75-E5AC-4C45-9D87-228849A4C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4337068"/>
            <a:ext cx="0" cy="1949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 18" descr="Graphic organizer explaining how fossil fuels are made">
            <a:extLst>
              <a:ext uri="{FF2B5EF4-FFF2-40B4-BE49-F238E27FC236}">
                <a16:creationId xmlns:a16="http://schemas.microsoft.com/office/drawing/2014/main" id="{165C6A76-7430-EAE4-A944-98806B71C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202689"/>
              </p:ext>
            </p:extLst>
          </p:nvPr>
        </p:nvGraphicFramePr>
        <p:xfrm>
          <a:off x="4728315" y="4572001"/>
          <a:ext cx="6902996" cy="1508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131354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F7861-F4A9-7D0F-5AC2-337C81DD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685491"/>
            <a:ext cx="11110427" cy="847984"/>
          </a:xfrm>
        </p:spPr>
        <p:txBody>
          <a:bodyPr anchor="ctr">
            <a:normAutofit/>
          </a:bodyPr>
          <a:lstStyle/>
          <a:p>
            <a:r>
              <a:rPr lang="en-US"/>
              <a:t>What makes an energy source renewable?</a:t>
            </a:r>
          </a:p>
        </p:txBody>
      </p:sp>
      <p:cxnSp>
        <p:nvCxnSpPr>
          <p:cNvPr id="5133" name="Straight Connector 5132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1629923"/>
            <a:ext cx="0" cy="4654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7" name="Straight Connector 5136">
            <a:extLst>
              <a:ext uri="{FF2B5EF4-FFF2-40B4-BE49-F238E27FC236}">
                <a16:creationId xmlns:a16="http://schemas.microsoft.com/office/drawing/2014/main" id="{B60E2184-5CB3-4E83-A25F-90871164B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1629923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67128-E92E-D88F-0E40-F1BE922E6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4630" y="2031167"/>
            <a:ext cx="3446679" cy="3967235"/>
          </a:xfrm>
        </p:spPr>
        <p:txBody>
          <a:bodyPr>
            <a:normAutofit/>
          </a:bodyPr>
          <a:lstStyle/>
          <a:p>
            <a:r>
              <a:rPr lang="en-US" sz="1800"/>
              <a:t>It comes from a source that will last for many, many years! </a:t>
            </a:r>
          </a:p>
          <a:p>
            <a:r>
              <a:rPr lang="en-US" sz="1800"/>
              <a:t>What are these energy sources? </a:t>
            </a:r>
          </a:p>
          <a:p>
            <a:pPr lvl="1"/>
            <a:r>
              <a:rPr lang="en-US" sz="1600"/>
              <a:t>Wind </a:t>
            </a:r>
          </a:p>
          <a:p>
            <a:pPr lvl="1"/>
            <a:r>
              <a:rPr lang="en-US" sz="1600"/>
              <a:t>Solar </a:t>
            </a:r>
          </a:p>
          <a:p>
            <a:pPr lvl="1"/>
            <a:r>
              <a:rPr lang="en-US" sz="1600"/>
              <a:t>Water </a:t>
            </a:r>
          </a:p>
          <a:p>
            <a:endParaRPr lang="en-US" sz="1800"/>
          </a:p>
        </p:txBody>
      </p:sp>
      <p:cxnSp>
        <p:nvCxnSpPr>
          <p:cNvPr id="5153" name="Straight Connector 5138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6287813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Windmills on ocean with sun in background">
            <a:extLst>
              <a:ext uri="{FF2B5EF4-FFF2-40B4-BE49-F238E27FC236}">
                <a16:creationId xmlns:a16="http://schemas.microsoft.com/office/drawing/2014/main" id="{F2D09BA7-7938-4A86-8710-A87F0BD18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60" y="2413959"/>
            <a:ext cx="3088256" cy="2030083"/>
          </a:xfrm>
          <a:prstGeom prst="rect">
            <a:avLst/>
          </a:prstGeom>
        </p:spPr>
      </p:pic>
      <p:pic>
        <p:nvPicPr>
          <p:cNvPr id="6" name="Picture 5" descr="Solar panels on grass with sun shining in background">
            <a:extLst>
              <a:ext uri="{FF2B5EF4-FFF2-40B4-BE49-F238E27FC236}">
                <a16:creationId xmlns:a16="http://schemas.microsoft.com/office/drawing/2014/main" id="{3EA49D77-7DE2-AD0B-EE87-8E4E9A652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211" y="3958744"/>
            <a:ext cx="2067465" cy="2211360"/>
          </a:xfrm>
          <a:prstGeom prst="rect">
            <a:avLst/>
          </a:prstGeom>
        </p:spPr>
      </p:pic>
      <p:pic>
        <p:nvPicPr>
          <p:cNvPr id="7" name="Picture 6" descr="Water coming out of dam with blue sky">
            <a:extLst>
              <a:ext uri="{FF2B5EF4-FFF2-40B4-BE49-F238E27FC236}">
                <a16:creationId xmlns:a16="http://schemas.microsoft.com/office/drawing/2014/main" id="{1D50107F-4B29-0E18-8B8B-E23C96596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9569" y="1910937"/>
            <a:ext cx="1729596" cy="238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8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ignmentVTI">
  <a:themeElements>
    <a:clrScheme name="AnalogousFromLightSeedLeftStep">
      <a:dk1>
        <a:srgbClr val="000000"/>
      </a:dk1>
      <a:lt1>
        <a:srgbClr val="FFFFFF"/>
      </a:lt1>
      <a:dk2>
        <a:srgbClr val="413424"/>
      </a:dk2>
      <a:lt2>
        <a:srgbClr val="E8E4E2"/>
      </a:lt2>
      <a:accent1>
        <a:srgbClr val="66AAC4"/>
      </a:accent1>
      <a:accent2>
        <a:srgbClr val="62AFA3"/>
      </a:accent2>
      <a:accent3>
        <a:srgbClr val="70AD8B"/>
      </a:accent3>
      <a:accent4>
        <a:srgbClr val="65B467"/>
      </a:accent4>
      <a:accent5>
        <a:srgbClr val="89AC71"/>
      </a:accent5>
      <a:accent6>
        <a:srgbClr val="9BA85F"/>
      </a:accent6>
      <a:hlink>
        <a:srgbClr val="AA7562"/>
      </a:hlink>
      <a:folHlink>
        <a:srgbClr val="7F7F7F"/>
      </a:folHlink>
    </a:clrScheme>
    <a:fontScheme name="Custom 1">
      <a:majorFont>
        <a:latin typeface="Bata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gnmentVTI" id="{606D7720-FAA0-4ADC-B967-3239DA8ECA1A}" vid="{10074623-6FCC-4A3C-AAA5-58644BD8FF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791</Words>
  <Application>Microsoft Macintosh PowerPoint</Application>
  <PresentationFormat>Widescreen</PresentationFormat>
  <Paragraphs>92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Batang</vt:lpstr>
      <vt:lpstr>Arial</vt:lpstr>
      <vt:lpstr>Avenir Next LT Pro Light</vt:lpstr>
      <vt:lpstr>Calibri</vt:lpstr>
      <vt:lpstr>Times New Roman</vt:lpstr>
      <vt:lpstr>AlignmentVTI</vt:lpstr>
      <vt:lpstr>REACH Energy Slideshow Introduction</vt:lpstr>
      <vt:lpstr>What is Energy?</vt:lpstr>
      <vt:lpstr>What do we use energy for?</vt:lpstr>
      <vt:lpstr>What are some sources of energy? Shout it out! </vt:lpstr>
      <vt:lpstr>What is the difference between non-renewable and renewable energy?</vt:lpstr>
      <vt:lpstr>Renewable and Non-Renewable Sources</vt:lpstr>
      <vt:lpstr>Where do our main sources of energy come from?</vt:lpstr>
      <vt:lpstr>Fossil Fuels Explained! </vt:lpstr>
      <vt:lpstr>What makes an energy source renewable?</vt:lpstr>
      <vt:lpstr>What are advantages and disadvantages of fossil fuels?</vt:lpstr>
      <vt:lpstr>What are some health impacts of fossil fuels?</vt:lpstr>
      <vt:lpstr>What can we do to reduce these impacts?</vt:lpstr>
      <vt:lpstr>Activity time!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2. Energy Slideshow</dc:title>
  <dc:subject/>
  <dc:creator>Challapalli, Ariyani</dc:creator>
  <cp:keywords/>
  <dc:description/>
  <cp:lastModifiedBy>Challapalli, Ariyani</cp:lastModifiedBy>
  <cp:revision>28</cp:revision>
  <dcterms:created xsi:type="dcterms:W3CDTF">2023-06-19T16:43:08Z</dcterms:created>
  <dcterms:modified xsi:type="dcterms:W3CDTF">2024-06-09T15:59:03Z</dcterms:modified>
  <cp:category/>
</cp:coreProperties>
</file>