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4"/>
  </p:sldMasterIdLst>
  <p:notesMasterIdLst>
    <p:notesMasterId r:id="rId10"/>
  </p:notesMasterIdLst>
  <p:handoutMasterIdLst>
    <p:handoutMasterId r:id="rId11"/>
  </p:handoutMasterIdLst>
  <p:sldIdLst>
    <p:sldId id="280" r:id="rId5"/>
    <p:sldId id="283" r:id="rId6"/>
    <p:sldId id="284" r:id="rId7"/>
    <p:sldId id="285" r:id="rId8"/>
    <p:sldId id="286" r:id="rId9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2" autoAdjust="0"/>
    <p:restoredTop sz="94280" autoAdjust="0"/>
  </p:normalViewPr>
  <p:slideViewPr>
    <p:cSldViewPr>
      <p:cViewPr varScale="1">
        <p:scale>
          <a:sx n="67" d="100"/>
          <a:sy n="67" d="100"/>
        </p:scale>
        <p:origin x="604" y="4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t>5/29/2024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5/29/2024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8539" y="2514601"/>
            <a:ext cx="8913077" cy="2262781"/>
          </a:xfrm>
        </p:spPr>
        <p:txBody>
          <a:bodyPr anchor="b">
            <a:normAutofit/>
          </a:bodyPr>
          <a:lstStyle>
            <a:lvl1pPr>
              <a:defRPr sz="53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8539" y="4777380"/>
            <a:ext cx="8913077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744198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4529541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0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609600"/>
            <a:ext cx="8913077" cy="311704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4354046"/>
            <a:ext cx="891307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89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207" y="609600"/>
            <a:ext cx="8391740" cy="289560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4159" y="3505200"/>
            <a:ext cx="7534591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4354046"/>
            <a:ext cx="891307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010" y="648005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1958" y="290530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1208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9" y="2438401"/>
            <a:ext cx="8913078" cy="2724845"/>
          </a:xfrm>
        </p:spPr>
        <p:txBody>
          <a:bodyPr anchor="b">
            <a:normAutofit/>
          </a:bodyPr>
          <a:lstStyle>
            <a:lvl1pPr algn="l">
              <a:defRPr sz="47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86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207" y="609600"/>
            <a:ext cx="8391740" cy="289560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8538" y="4343400"/>
            <a:ext cx="8913078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010" y="648005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1958" y="290530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575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627407"/>
            <a:ext cx="8913077" cy="2880020"/>
          </a:xfrm>
        </p:spPr>
        <p:txBody>
          <a:bodyPr anchor="ctr">
            <a:normAutofit/>
          </a:bodyPr>
          <a:lstStyle>
            <a:lvl1pPr algn="l">
              <a:defRPr sz="47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8538" y="4343400"/>
            <a:ext cx="8913078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67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7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2392" y="627406"/>
            <a:ext cx="2207026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8538" y="627406"/>
            <a:ext cx="6475313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250" y="624110"/>
            <a:ext cx="8909366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538" y="2133600"/>
            <a:ext cx="8913078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0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2058750"/>
            <a:ext cx="8913077" cy="1468800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3530129"/>
            <a:ext cx="8913077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67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8538" y="2133600"/>
            <a:ext cx="4312741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88874" y="2126222"/>
            <a:ext cx="4312741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787783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7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8608" y="1972703"/>
            <a:ext cx="399169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8538" y="2548966"/>
            <a:ext cx="4341762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4674" y="1969475"/>
            <a:ext cx="3997960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5091" y="2545738"/>
            <a:ext cx="433754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787783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6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1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3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446088"/>
            <a:ext cx="3504286" cy="976312"/>
          </a:xfrm>
        </p:spPr>
        <p:txBody>
          <a:bodyPr anchor="b"/>
          <a:lstStyle>
            <a:lvl1pPr algn="l">
              <a:defRPr sz="19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1365" y="446089"/>
            <a:ext cx="5180251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8" y="1598613"/>
            <a:ext cx="3504286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2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9" y="4800600"/>
            <a:ext cx="891307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8538" y="634965"/>
            <a:ext cx="8913078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367338"/>
            <a:ext cx="891307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D7B0-0FAC-42D5-BD12-18AD3F4A46C0}" type="datetimeFigureOut">
              <a:rPr lang="es-419" smtClean="0"/>
              <a:t>29/5/2024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35D43604-848F-4A0A-BEF3-2BCF58106FF3}" type="slidenum">
              <a:rPr lang="es-419" smtClean="0"/>
              <a:t>‹#›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0598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0773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14" y="-786"/>
            <a:ext cx="2356060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32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249" y="624110"/>
            <a:ext cx="8909366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2133600"/>
            <a:ext cx="8913078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58914" y="6130437"/>
            <a:ext cx="1145984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712D-992A-4AB1-A5C2-575F75921AA2}" type="datetimeFigureOut">
              <a:rPr lang="en-US" smtClean="0"/>
              <a:pPr/>
              <a:t>5/29/2024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538" y="6135809"/>
            <a:ext cx="7618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674" y="787783"/>
            <a:ext cx="77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99">
                <a:solidFill>
                  <a:srgbClr val="FEFFFF"/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2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Illustrating Span 3061 in Canvas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2D885B8-A09B-47F9-BB9C-62C38A795C84}"/>
              </a:ext>
            </a:extLst>
          </p:cNvPr>
          <p:cNvSpPr/>
          <p:nvPr/>
        </p:nvSpPr>
        <p:spPr>
          <a:xfrm>
            <a:off x="7847012" y="30480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6A2334C-4A1F-4DA2-92CE-553A375F9327}"/>
              </a:ext>
            </a:extLst>
          </p:cNvPr>
          <p:cNvSpPr/>
          <p:nvPr/>
        </p:nvSpPr>
        <p:spPr>
          <a:xfrm>
            <a:off x="7923212" y="33528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A4EE1AF-6A5B-4E1C-A5DC-D0D7F4217FBD}"/>
              </a:ext>
            </a:extLst>
          </p:cNvPr>
          <p:cNvSpPr/>
          <p:nvPr/>
        </p:nvSpPr>
        <p:spPr>
          <a:xfrm>
            <a:off x="7923212" y="36576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09200-30F4-40D1-4342-FEFE160C3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8538" y="1463989"/>
            <a:ext cx="8913078" cy="3777622"/>
          </a:xfrm>
        </p:spPr>
        <p:txBody>
          <a:bodyPr/>
          <a:lstStyle/>
          <a:p>
            <a:r>
              <a:rPr lang="en-US" dirty="0"/>
              <a:t>QLT design (with alignment of CLOs and MLOs) </a:t>
            </a:r>
            <a:endParaRPr lang="es-419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CC140C-7104-784F-A3AA-68E76997F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900" y="1905000"/>
            <a:ext cx="8988604" cy="505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48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Illustrating Span 3061 in Canvas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2D885B8-A09B-47F9-BB9C-62C38A795C84}"/>
              </a:ext>
            </a:extLst>
          </p:cNvPr>
          <p:cNvSpPr/>
          <p:nvPr/>
        </p:nvSpPr>
        <p:spPr>
          <a:xfrm>
            <a:off x="7847012" y="30480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6A2334C-4A1F-4DA2-92CE-553A375F9327}"/>
              </a:ext>
            </a:extLst>
          </p:cNvPr>
          <p:cNvSpPr/>
          <p:nvPr/>
        </p:nvSpPr>
        <p:spPr>
          <a:xfrm>
            <a:off x="7923212" y="33528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A4EE1AF-6A5B-4E1C-A5DC-D0D7F4217FBD}"/>
              </a:ext>
            </a:extLst>
          </p:cNvPr>
          <p:cNvSpPr/>
          <p:nvPr/>
        </p:nvSpPr>
        <p:spPr>
          <a:xfrm>
            <a:off x="7923212" y="36576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09200-30F4-40D1-4342-FEFE160C3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8538" y="1463989"/>
            <a:ext cx="8913078" cy="3777622"/>
          </a:xfrm>
        </p:spPr>
        <p:txBody>
          <a:bodyPr/>
          <a:lstStyle/>
          <a:p>
            <a:r>
              <a:rPr lang="en-US" dirty="0"/>
              <a:t>Exercises are all individually programmed into Canvas</a:t>
            </a:r>
            <a:endParaRPr lang="es-41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A6F299-36ED-E6CD-6604-A5042DB76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050" y="1905000"/>
            <a:ext cx="8669868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0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Illustrating Span 3061 in Canvas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2D885B8-A09B-47F9-BB9C-62C38A795C84}"/>
              </a:ext>
            </a:extLst>
          </p:cNvPr>
          <p:cNvSpPr/>
          <p:nvPr/>
        </p:nvSpPr>
        <p:spPr>
          <a:xfrm>
            <a:off x="7847012" y="30480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6A2334C-4A1F-4DA2-92CE-553A375F9327}"/>
              </a:ext>
            </a:extLst>
          </p:cNvPr>
          <p:cNvSpPr/>
          <p:nvPr/>
        </p:nvSpPr>
        <p:spPr>
          <a:xfrm>
            <a:off x="7923212" y="33528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A4EE1AF-6A5B-4E1C-A5DC-D0D7F4217FBD}"/>
              </a:ext>
            </a:extLst>
          </p:cNvPr>
          <p:cNvSpPr/>
          <p:nvPr/>
        </p:nvSpPr>
        <p:spPr>
          <a:xfrm>
            <a:off x="7923212" y="36576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09200-30F4-40D1-4342-FEFE160C3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8538" y="1463989"/>
            <a:ext cx="8913078" cy="3777622"/>
          </a:xfrm>
        </p:spPr>
        <p:txBody>
          <a:bodyPr/>
          <a:lstStyle/>
          <a:p>
            <a:r>
              <a:rPr lang="en-US" dirty="0" err="1"/>
              <a:t>Youtube</a:t>
            </a:r>
            <a:r>
              <a:rPr lang="en-US" dirty="0"/>
              <a:t> videos &amp; associated activities</a:t>
            </a:r>
            <a:endParaRPr lang="es-419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6E71B6-AE72-97D0-D9FF-119C2C808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371" y="1860284"/>
            <a:ext cx="8761411" cy="492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2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Illustrating Span 3061 in Canvas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09200-30F4-40D1-4342-FEFE160C3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8538" y="1463989"/>
            <a:ext cx="8913078" cy="3777622"/>
          </a:xfrm>
        </p:spPr>
        <p:txBody>
          <a:bodyPr/>
          <a:lstStyle/>
          <a:p>
            <a:r>
              <a:rPr lang="en-US" dirty="0"/>
              <a:t>Student research projects &amp; video presentations (with discussion questions)</a:t>
            </a:r>
            <a:endParaRPr lang="es-41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2F1E4C-3D65-72AD-77AC-1ECB1E6B8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412" y="1905000"/>
            <a:ext cx="8669866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1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Illustrating Span 3061 in Canvas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09200-30F4-40D1-4342-FEFE160C3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8538" y="1463989"/>
            <a:ext cx="8913078" cy="3777622"/>
          </a:xfrm>
        </p:spPr>
        <p:txBody>
          <a:bodyPr/>
          <a:lstStyle/>
          <a:p>
            <a:r>
              <a:rPr lang="en-US" dirty="0"/>
              <a:t>Developed quizzes based on all materials</a:t>
            </a:r>
            <a:endParaRPr lang="es-419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1FB09-7109-C8F0-8009-7C0CF7D61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250" y="1846482"/>
            <a:ext cx="8909366" cy="501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7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249165-F638-412C-8E0A-DFB7045CA2E0}">
  <ds:schemaRefs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645</TotalTime>
  <Words>64</Words>
  <Application>Microsoft Office PowerPoint</Application>
  <PresentationFormat>Custom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Euphemia</vt:lpstr>
      <vt:lpstr>Wingdings 3</vt:lpstr>
      <vt:lpstr>Wisp</vt:lpstr>
      <vt:lpstr>Illustrating Span 3061 in Canvas</vt:lpstr>
      <vt:lpstr>Illustrating Span 3061 in Canvas</vt:lpstr>
      <vt:lpstr>Illustrating Span 3061 in Canvas</vt:lpstr>
      <vt:lpstr>Illustrating Span 3061 in Canvas</vt:lpstr>
      <vt:lpstr>Illustrating Span 3061 in Canvas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Span 3305 – Spring 2021</dc:title>
  <dc:creator>Windows User</dc:creator>
  <cp:lastModifiedBy>Windows User</cp:lastModifiedBy>
  <cp:revision>11</cp:revision>
  <dcterms:created xsi:type="dcterms:W3CDTF">2021-04-10T17:19:38Z</dcterms:created>
  <dcterms:modified xsi:type="dcterms:W3CDTF">2024-05-29T16:16:07Z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