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0"/>
  </p:notesMasterIdLst>
  <p:handoutMasterIdLst>
    <p:handoutMasterId r:id="rId11"/>
  </p:handoutMasterIdLst>
  <p:sldIdLst>
    <p:sldId id="280" r:id="rId5"/>
    <p:sldId id="283" r:id="rId6"/>
    <p:sldId id="284" r:id="rId7"/>
    <p:sldId id="285" r:id="rId8"/>
    <p:sldId id="286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280" autoAdjust="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0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6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7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D7B0-0FAC-42D5-BD12-18AD3F4A46C0}" type="datetimeFigureOut">
              <a:rPr lang="es-419" smtClean="0"/>
              <a:t>29/5/2024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35D43604-848F-4A0A-BEF3-2BCF58106FF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59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Illustrating Span 3061 in Canvas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D885B8-A09B-47F9-BB9C-62C38A795C84}"/>
              </a:ext>
            </a:extLst>
          </p:cNvPr>
          <p:cNvSpPr/>
          <p:nvPr/>
        </p:nvSpPr>
        <p:spPr>
          <a:xfrm>
            <a:off x="7847012" y="3048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A2334C-4A1F-4DA2-92CE-553A375F9327}"/>
              </a:ext>
            </a:extLst>
          </p:cNvPr>
          <p:cNvSpPr/>
          <p:nvPr/>
        </p:nvSpPr>
        <p:spPr>
          <a:xfrm>
            <a:off x="7923212" y="33528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EE1AF-6A5B-4E1C-A5DC-D0D7F4217FBD}"/>
              </a:ext>
            </a:extLst>
          </p:cNvPr>
          <p:cNvSpPr/>
          <p:nvPr/>
        </p:nvSpPr>
        <p:spPr>
          <a:xfrm>
            <a:off x="7923212" y="36576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r>
              <a:rPr lang="en-US" dirty="0"/>
              <a:t>QLT design (with alignment of CLOs and MLOs) 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C140C-7104-784F-A3AA-68E76997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00" y="1905000"/>
            <a:ext cx="8988604" cy="50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Illustrating Span 3061 in Canvas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D885B8-A09B-47F9-BB9C-62C38A795C84}"/>
              </a:ext>
            </a:extLst>
          </p:cNvPr>
          <p:cNvSpPr/>
          <p:nvPr/>
        </p:nvSpPr>
        <p:spPr>
          <a:xfrm>
            <a:off x="7847012" y="3048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A2334C-4A1F-4DA2-92CE-553A375F9327}"/>
              </a:ext>
            </a:extLst>
          </p:cNvPr>
          <p:cNvSpPr/>
          <p:nvPr/>
        </p:nvSpPr>
        <p:spPr>
          <a:xfrm>
            <a:off x="7923212" y="33528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EE1AF-6A5B-4E1C-A5DC-D0D7F4217FBD}"/>
              </a:ext>
            </a:extLst>
          </p:cNvPr>
          <p:cNvSpPr/>
          <p:nvPr/>
        </p:nvSpPr>
        <p:spPr>
          <a:xfrm>
            <a:off x="7923212" y="36576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r>
              <a:rPr lang="en-US" dirty="0"/>
              <a:t>Exercises are all individually programmed into Canvas</a:t>
            </a:r>
            <a:endParaRPr lang="es-41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6F299-36ED-E6CD-6604-A5042DB7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50" y="19050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Illustrating Span 3061 in Canvas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D885B8-A09B-47F9-BB9C-62C38A795C84}"/>
              </a:ext>
            </a:extLst>
          </p:cNvPr>
          <p:cNvSpPr/>
          <p:nvPr/>
        </p:nvSpPr>
        <p:spPr>
          <a:xfrm>
            <a:off x="7847012" y="30480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A2334C-4A1F-4DA2-92CE-553A375F9327}"/>
              </a:ext>
            </a:extLst>
          </p:cNvPr>
          <p:cNvSpPr/>
          <p:nvPr/>
        </p:nvSpPr>
        <p:spPr>
          <a:xfrm>
            <a:off x="7923212" y="33528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4EE1AF-6A5B-4E1C-A5DC-D0D7F4217FBD}"/>
              </a:ext>
            </a:extLst>
          </p:cNvPr>
          <p:cNvSpPr/>
          <p:nvPr/>
        </p:nvSpPr>
        <p:spPr>
          <a:xfrm>
            <a:off x="7923212" y="3657600"/>
            <a:ext cx="1371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videos &amp; associated activities</a:t>
            </a:r>
            <a:endParaRPr lang="es-41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E71B6-AE72-97D0-D9FF-119C2C80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371" y="1860284"/>
            <a:ext cx="8761411" cy="49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Illustrating Span 3061 in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r>
              <a:rPr lang="en-US" dirty="0"/>
              <a:t>Student research projects &amp; video presentations (with discussion questions)</a:t>
            </a:r>
            <a:endParaRPr lang="es-41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F1E4C-3D65-72AD-77AC-1ECB1E6B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90500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Illustrating Span 3061 in Canvas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09200-30F4-40D1-4342-FEFE160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538" y="1463989"/>
            <a:ext cx="8913078" cy="3777622"/>
          </a:xfrm>
        </p:spPr>
        <p:txBody>
          <a:bodyPr/>
          <a:lstStyle/>
          <a:p>
            <a:r>
              <a:rPr lang="en-US" dirty="0"/>
              <a:t>Developed quizzes based on all materials</a:t>
            </a:r>
            <a:endParaRPr lang="es-41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1FB09-7109-C8F0-8009-7C0CF7D6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50" y="1846482"/>
            <a:ext cx="8909366" cy="50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645</TotalTime>
  <Words>64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Euphemia</vt:lpstr>
      <vt:lpstr>Wingdings 3</vt:lpstr>
      <vt:lpstr>Wisp</vt:lpstr>
      <vt:lpstr>Illustrating Span 3061 in Canvas</vt:lpstr>
      <vt:lpstr>Illustrating Span 3061 in Canvas</vt:lpstr>
      <vt:lpstr>Illustrating Span 3061 in Canvas</vt:lpstr>
      <vt:lpstr>Illustrating Span 3061 in Canvas</vt:lpstr>
      <vt:lpstr>Illustrating Span 3061 in Canvas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 3305 – Spring 2021</dc:title>
  <dc:creator>Windows User</dc:creator>
  <cp:lastModifiedBy>Windows User</cp:lastModifiedBy>
  <cp:revision>11</cp:revision>
  <dcterms:created xsi:type="dcterms:W3CDTF">2021-04-10T17:19:38Z</dcterms:created>
  <dcterms:modified xsi:type="dcterms:W3CDTF">2024-05-29T16:16:07Z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