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sldIdLst>
    <p:sldId id="267" r:id="rId5"/>
    <p:sldId id="270" r:id="rId6"/>
    <p:sldId id="257" r:id="rId7"/>
    <p:sldId id="277" r:id="rId8"/>
    <p:sldId id="258" r:id="rId9"/>
    <p:sldId id="260" r:id="rId10"/>
    <p:sldId id="278" r:id="rId11"/>
    <p:sldId id="261" r:id="rId12"/>
    <p:sldId id="262" r:id="rId13"/>
    <p:sldId id="263" r:id="rId14"/>
    <p:sldId id="279" r:id="rId15"/>
    <p:sldId id="280" r:id="rId16"/>
    <p:sldId id="281" r:id="rId17"/>
    <p:sldId id="275" r:id="rId18"/>
    <p:sldId id="276" r:id="rId19"/>
    <p:sldId id="264" r:id="rId20"/>
    <p:sldId id="265" r:id="rId21"/>
    <p:sldId id="268" r:id="rId22"/>
    <p:sldId id="274" r:id="rId23"/>
    <p:sldId id="269" r:id="rId24"/>
    <p:sldId id="271" r:id="rId25"/>
    <p:sldId id="272" r:id="rId26"/>
    <p:sldId id="273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tton, Kelli J" initials="HKJ" lastIdx="2" clrIdx="0">
    <p:extLst>
      <p:ext uri="{19B8F6BF-5375-455C-9EA6-DF929625EA0E}">
        <p15:presenceInfo xmlns:p15="http://schemas.microsoft.com/office/powerpoint/2012/main" userId="Hutton, Kelli J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4E834A-593C-3E97-7587-3065FCA56F58}" v="4" dt="2021-06-30T19:08:26.319"/>
    <p1510:client id="{A7A57E77-FCC0-3A9C-48F5-08D06CFBC40A}" v="12" dt="2021-06-30T19:39:20.712"/>
    <p1510:client id="{ACC63088-FA12-42D4-82A3-56AD5053C0E2}" v="17" dt="2021-06-30T18:54:52.6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4" d="100"/>
          <a:sy n="64" d="100"/>
        </p:scale>
        <p:origin x="5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846CE7D5-CF57-46EF-B807-FDD0502418D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73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8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16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9370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264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75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226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080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567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58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68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40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744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460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06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47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1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45809"/>
            <a:ext cx="9144000" cy="1564716"/>
          </a:xfrm>
        </p:spPr>
        <p:txBody>
          <a:bodyPr>
            <a:normAutofit/>
          </a:bodyPr>
          <a:lstStyle/>
          <a:p>
            <a:pPr algn="l"/>
            <a:r>
              <a:rPr lang="en-US" sz="4800">
                <a:cs typeface="Calibri Light"/>
              </a:rPr>
              <a:t>Collaborative PowerPoint Presentation</a:t>
            </a:r>
            <a:endParaRPr lang="en-US" sz="4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47050"/>
            <a:ext cx="9144000" cy="572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cs typeface="Calibri"/>
              </a:rPr>
              <a:t>UDL Topics 1-6</a:t>
            </a:r>
            <a:endParaRPr lang="en-US" sz="24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194260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3: Explain the basic organization of the UDL Guidelines graphic organizer and how it develops learner agency.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0125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8D35F8-295E-AAFC-EEC6-01F777098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4BD3DA0-EAAC-787B-5B37-E6EF737F2B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6C292E-8E2A-FF1F-B4E4-69F769E6D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3: Apply specific considerations to various scenarios in the learning environment.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CFA00D-4AF9-EE21-546D-CB36DC40D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48E2C8B-D532-B0DC-31E1-A202F7E8E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CEA2A-D0C7-5F73-5B00-D2D0E8BC4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3960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604946-F1D9-603C-334E-7FB8763D8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564CD6-095E-4FE2-6208-7BE00B5CD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A5BAE4-163F-9C70-9535-CA27E709E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3: Determine and evaluate which considerations align with various course design and materials.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38B9FEF-9531-C2FD-0474-55BB417F2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938AE98-8191-85EA-C907-AAA00AEF4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63307-B3C3-D067-96F5-DFAD2A610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1757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2DA2DE-06C2-32DF-B161-7448F8CC8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1991997-A958-9C13-FF4E-EC9B4F1E5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85E564-3C1D-FF9D-3C42-456DFB092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4: Explain how assessment is interrelated to instructional goals,  materials, and methods.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701B06-9115-9420-AC5E-4E09C3836E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6880705-2BEA-6402-ABF7-50C0563D5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2370D-4D6C-1C08-F1D1-2EF0A1D10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98482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D111FA-1877-E9B4-9187-C7EBE3948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890594B-B072-13F9-2241-4C500FA918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F8F504-8FE5-C2AC-4AA7-982C5BB9A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4: Apply the UDL perspective to effective assessments.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8CCFB6-C0F8-78A6-0C18-18373CD7A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487536E-158D-E6FB-2BCE-D789B6AE6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A2018-1D8B-7702-0DCB-C26FA1084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1212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6F6E68-F531-089F-284B-8B57AF3AC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D82AB1-CDA0-EABF-891F-4062DB151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ACE3DB-92AA-7701-C45E-8B48DA34C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506897"/>
            <a:ext cx="7434070" cy="18288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4: Determine and evaluate the ways to gather information about a learner's performance to improve the curriculum. 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D5772EA-67D9-A0F9-24CF-2E642CF30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7E72514-F2C8-3FF5-A16C-56077FCC62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3EBDC-9DE0-1AE5-6E0C-D9C36B5E4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60434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4: Identify the ways to gather information about a learner’s performance to improve the curriculum.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483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5: Explain why emotion is a fundamental part of the learning process. 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98604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5: Explain how UDL can enhance social learning and ensure that all students can learn from one another.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65788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E7ACE4-4B06-9390-CC15-AAB1F02A2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C1316EB-A35D-71E4-958A-CB7C10257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BEA5DF-EF06-1264-884D-42EEB33F5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5: Apply the principles of UDL to scenarios that address the interplay between emotion, social awareness, and relationship skills and learning.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7E02EEA-7CD5-51D4-B43D-2B25950765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8F43212-5482-0D91-4FF4-EF053C5477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B47DB-04C5-6A49-DE45-261EE28CD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9307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CB88AC1-A766-4125-BF84-FAE390C3A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r>
              <a:rPr lang="en-US" dirty="0" err="1"/>
              <a:t>PowerPoinT</a:t>
            </a:r>
            <a:r>
              <a:rPr lang="en-US" dirty="0"/>
              <a:t> Overview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DE5A3D4D-1E32-476B-BD8C-5B52F48BF8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4693722"/>
              </p:ext>
            </p:extLst>
          </p:nvPr>
        </p:nvGraphicFramePr>
        <p:xfrm>
          <a:off x="3524250" y="2193925"/>
          <a:ext cx="8562976" cy="50385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1488">
                  <a:extLst>
                    <a:ext uri="{9D8B030D-6E8A-4147-A177-3AD203B41FA5}">
                      <a16:colId xmlns:a16="http://schemas.microsoft.com/office/drawing/2014/main" val="1784451511"/>
                    </a:ext>
                  </a:extLst>
                </a:gridCol>
                <a:gridCol w="4281488">
                  <a:extLst>
                    <a:ext uri="{9D8B030D-6E8A-4147-A177-3AD203B41FA5}">
                      <a16:colId xmlns:a16="http://schemas.microsoft.com/office/drawing/2014/main" val="3961818297"/>
                    </a:ext>
                  </a:extLst>
                </a:gridCol>
              </a:tblGrid>
              <a:tr h="509438">
                <a:tc>
                  <a:txBody>
                    <a:bodyPr/>
                    <a:lstStyle/>
                    <a:p>
                      <a:r>
                        <a:rPr lang="en-US" dirty="0"/>
                        <a:t>UDL 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Slides in PPT Deck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028875"/>
                  </a:ext>
                </a:extLst>
              </a:tr>
              <a:tr h="502460">
                <a:tc>
                  <a:txBody>
                    <a:bodyPr/>
                    <a:lstStyle/>
                    <a:p>
                      <a:r>
                        <a:rPr lang="en-US" dirty="0"/>
                        <a:t>Topic 1: The Learning Sciences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Slides 3-5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18503"/>
                  </a:ext>
                </a:extLst>
              </a:tr>
              <a:tr h="879305">
                <a:tc>
                  <a:txBody>
                    <a:bodyPr/>
                    <a:lstStyle/>
                    <a:p>
                      <a:r>
                        <a:rPr lang="en-US" dirty="0"/>
                        <a:t>Topic 2: Three Principles of UDL: 3 Brain Networks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Slides 6-8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113594"/>
                  </a:ext>
                </a:extLst>
              </a:tr>
              <a:tr h="879305">
                <a:tc>
                  <a:txBody>
                    <a:bodyPr/>
                    <a:lstStyle/>
                    <a:p>
                      <a:r>
                        <a:rPr lang="en-US" dirty="0"/>
                        <a:t>Topic 3: The UDL Rubric and its Application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Slide 10-12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533623"/>
                  </a:ext>
                </a:extLst>
              </a:tr>
              <a:tr h="509438">
                <a:tc>
                  <a:txBody>
                    <a:bodyPr/>
                    <a:lstStyle/>
                    <a:p>
                      <a:r>
                        <a:rPr lang="en-US" dirty="0"/>
                        <a:t>Topic 4: UDL and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Slides 13-16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538700"/>
                  </a:ext>
                </a:extLst>
              </a:tr>
              <a:tr h="879305">
                <a:tc>
                  <a:txBody>
                    <a:bodyPr/>
                    <a:lstStyle/>
                    <a:p>
                      <a:r>
                        <a:rPr lang="en-US" dirty="0"/>
                        <a:t>Topic 5: UDL and Social &amp; Emotional 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Slides 17-20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724895"/>
                  </a:ext>
                </a:extLst>
              </a:tr>
              <a:tr h="879305">
                <a:tc>
                  <a:txBody>
                    <a:bodyPr/>
                    <a:lstStyle/>
                    <a:p>
                      <a:r>
                        <a:rPr lang="en-US" dirty="0"/>
                        <a:t>Topic 6: UDL and Accessibility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Slides 21-23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9841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21873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5: Determine and evaluate variables that can be adjusted to address the cognitive, emotional, and social aspects of experiences in the classroom setting.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78180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535CE0-9131-A877-194E-148316B3D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EAB5F9-7702-C316-2D63-0184B260F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518C4B-434E-BB33-4928-6825E77BF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6: Explain why accessibility is a fundamental part of the learning process.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A700699-09C9-AE23-2851-DA33F4BFB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7A551E6-EC45-5EB4-9809-14434F1FB7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E850C-87CC-4693-DD73-DC2748C55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22389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827300-5876-EF14-4A27-DD5EB9A32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E49166F-E9EC-FA85-58C6-E5D69C9836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049E6A-DF56-30A0-D502-869191935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6: Apply UDL principles to enhance course design, instructional  materials, and assessments, ensuring accessibility and inclusivity for all learners.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9D605C-CC87-9F7A-17E4-472C292C3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D463514-D127-F8CE-AB0C-3372181EE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C4BCA-B658-20A0-8CE3-4AFF6C307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82533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BEC8C6-D1B1-CE7C-4C1C-51C6898F1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0472DE3-C664-C8F7-56B7-FBE60A970E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41DE80-FBF9-8A63-D075-6CA218D10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6: Determine and evaluate barriers that can be reduced by following  accessibility regulations.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E4B61E-2BB4-C97E-3580-52E5763C2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B96BF45-D9FF-251E-F2EF-318F7264A3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409F0-CFF2-D047-102A-17574C30E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7654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1: </a:t>
            </a:r>
            <a:r>
              <a:rPr lang="en-US" sz="2400" dirty="0"/>
              <a:t>Explain how the learning sciences perspective informs UDL. 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24389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A7D3EC-98FC-0844-D550-01108358F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4F664772-1F22-9CDE-AC8A-156E083672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7722E5-CE2A-184B-A8FE-66BDFDE10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1: </a:t>
            </a:r>
            <a:r>
              <a:rPr lang="en-US" sz="2400" dirty="0"/>
              <a:t>Apply solutions from the learning sciences perspective to the design and delivery of your courses and instructional materials.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84F9C1B-3BB1-8AEE-CEA4-44F6920DA0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D3AE0BA7-F4F3-866B-0B89-D7BCBF0155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9640A-0CAD-46BE-D926-3B0980016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3568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1: </a:t>
            </a:r>
            <a:r>
              <a:rPr lang="en-US" sz="2400" dirty="0"/>
              <a:t>Determine and evaluate specific research in the learning sciences that reduces barriers in the learning process.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4732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2: Explain how the affective, recognition, and strategic networks relate to the HOW, the WHY, and the WHAT of learning variability.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6758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B79CB4-1CD0-8DF9-FF69-8F6F83BFF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16A764B-FF58-443F-7388-D1379D952B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58DB7D-0EEA-C3FC-3461-3E63FB9F9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2: Apply the WHY, the WHAT, and the HOW of learning to various scenarios in the learning environment.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44CA60-258C-7D92-05D9-E5A94BA3C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9C1A806-2EC5-B409-FCA2-A96CCB307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CE883-36FF-2B27-0583-419887FFE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2112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2: Determine and evaluate how the application of the principles of UDL ensure that all learners can access and participate in meaningful and challenging learning opportunities. 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5711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cs typeface="Calibri Light"/>
              </a:rPr>
              <a:t>PROMPT</a:t>
            </a:r>
            <a:r>
              <a:rPr lang="en-US" sz="2400" dirty="0">
                <a:cs typeface="Calibri Light"/>
              </a:rPr>
              <a:t>: Topic 3: Explain the basic organization of the UDL rubric and its progression to becoming and expert learner.</a:t>
            </a:r>
            <a:endParaRPr lang="en-US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 dirty="0">
                <a:ea typeface="+mn-lt"/>
                <a:cs typeface="+mn-lt"/>
              </a:rPr>
              <a:t>Response by</a:t>
            </a:r>
            <a:r>
              <a:rPr lang="en-US" sz="2000" dirty="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37908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DBD742B7452445A5A89D2C9CC472CE" ma:contentTypeVersion="14" ma:contentTypeDescription="Create a new document." ma:contentTypeScope="" ma:versionID="078b0dadb5f2b6d9e355b67daac8a17b">
  <xsd:schema xmlns:xsd="http://www.w3.org/2001/XMLSchema" xmlns:xs="http://www.w3.org/2001/XMLSchema" xmlns:p="http://schemas.microsoft.com/office/2006/metadata/properties" xmlns:ns3="141132d6-b1b2-478b-ad6a-8b3fe04d55e5" xmlns:ns4="decddc14-b174-40a8-af1e-b8b7636c5e42" targetNamespace="http://schemas.microsoft.com/office/2006/metadata/properties" ma:root="true" ma:fieldsID="21d3b90bd9c3b1435215985c4c0bc442" ns3:_="" ns4:_="">
    <xsd:import namespace="141132d6-b1b2-478b-ad6a-8b3fe04d55e5"/>
    <xsd:import namespace="decddc14-b174-40a8-af1e-b8b7636c5e4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132d6-b1b2-478b-ad6a-8b3fe04d55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cddc14-b174-40a8-af1e-b8b7636c5e4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8D295D7-8980-472B-95FA-21C4448E57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492B32-F6BC-47E6-9A7C-1D6FAE4AE7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1132d6-b1b2-478b-ad6a-8b3fe04d55e5"/>
    <ds:schemaRef ds:uri="decddc14-b174-40a8-af1e-b8b7636c5e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08298F-DB4F-4C4F-BCE1-4F922F15C1F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636</Words>
  <Application>Microsoft Office PowerPoint</Application>
  <PresentationFormat>Widescreen</PresentationFormat>
  <Paragraphs>59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Vapor Trail</vt:lpstr>
      <vt:lpstr>Collaborative PowerPoint Presentation</vt:lpstr>
      <vt:lpstr>PowerPoinT Overview</vt:lpstr>
      <vt:lpstr>PROMPT: Topic 1: Explain how the learning sciences perspective informs UDL. </vt:lpstr>
      <vt:lpstr>PROMPT: Topic 1: Apply solutions from the learning sciences perspective to the design and delivery of your courses and instructional materials.</vt:lpstr>
      <vt:lpstr>PROMPT: Topic 1: Determine and evaluate specific research in the learning sciences that reduces barriers in the learning process.</vt:lpstr>
      <vt:lpstr>PROMPT: Topic 2: Explain how the affective, recognition, and strategic networks relate to the HOW, the WHY, and the WHAT of learning variability.</vt:lpstr>
      <vt:lpstr>PROMPT: Topic 2: Apply the WHY, the WHAT, and the HOW of learning to various scenarios in the learning environment.</vt:lpstr>
      <vt:lpstr>PROMPT: Topic 2: Determine and evaluate how the application of the principles of UDL ensure that all learners can access and participate in meaningful and challenging learning opportunities. </vt:lpstr>
      <vt:lpstr>PROMPT: Topic 3: Explain the basic organization of the UDL rubric and its progression to becoming and expert learner.</vt:lpstr>
      <vt:lpstr>PROMPT: Topic 3: Explain the basic organization of the UDL Guidelines graphic organizer and how it develops learner agency.</vt:lpstr>
      <vt:lpstr>PROMPT: Topic 3: Apply specific considerations to various scenarios in the learning environment.</vt:lpstr>
      <vt:lpstr>PROMPT: Topic 3: Determine and evaluate which considerations align with various course design and materials.</vt:lpstr>
      <vt:lpstr>PROMPT: Topic 4: Explain how assessment is interrelated to instructional goals,  materials, and methods.</vt:lpstr>
      <vt:lpstr>PROMPT: Topic 4: Apply the UDL perspective to effective assessments.</vt:lpstr>
      <vt:lpstr>PROMPT: Topic 4: Determine and evaluate the ways to gather information about a learner's performance to improve the curriculum. </vt:lpstr>
      <vt:lpstr>PROMPT: Topic 4: Identify the ways to gather information about a learner’s performance to improve the curriculum.</vt:lpstr>
      <vt:lpstr>PROMPT: Topic 5: Explain why emotion is a fundamental part of the learning process. </vt:lpstr>
      <vt:lpstr>PROMPT: Topic 5: Explain how UDL can enhance social learning and ensure that all students can learn from one another.</vt:lpstr>
      <vt:lpstr>PROMPT: Topic 5: Apply the principles of UDL to scenarios that address the interplay between emotion, social awareness, and relationship skills and learning.</vt:lpstr>
      <vt:lpstr>PROMPT: Topic 5: Determine and evaluate variables that can be adjusted to address the cognitive, emotional, and social aspects of experiences in the classroom setting.</vt:lpstr>
      <vt:lpstr>PROMPT: Topic 6: Explain why accessibility is a fundamental part of the learning process.</vt:lpstr>
      <vt:lpstr>PROMPT: Topic 6: Apply UDL principles to enhance course design, instructional  materials, and assessments, ensuring accessibility and inclusivity for all learners.</vt:lpstr>
      <vt:lpstr>PROMPT: Topic 6: Determine and evaluate barriers that can be reduced by following  accessibility regulations.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Collaborative PowerPoint Presentation</dc:title>
  <dc:creator>Hutton, Kelli J</dc:creator>
  <cp:lastModifiedBy>Coffey, Lynn L</cp:lastModifiedBy>
  <cp:revision>8</cp:revision>
  <dcterms:created xsi:type="dcterms:W3CDTF">2021-06-30T18:22:47Z</dcterms:created>
  <dcterms:modified xsi:type="dcterms:W3CDTF">2025-07-13T18:36:24Z</dcterms:modified>
</cp:coreProperties>
</file>