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sldIdLst>
    <p:sldId id="267" r:id="rId5"/>
    <p:sldId id="268" r:id="rId6"/>
    <p:sldId id="304" r:id="rId7"/>
    <p:sldId id="302" r:id="rId8"/>
    <p:sldId id="30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tton, Kelli J" initials="HKJ" lastIdx="2" clrIdx="0">
    <p:extLst>
      <p:ext uri="{19B8F6BF-5375-455C-9EA6-DF929625EA0E}">
        <p15:presenceInfo xmlns:p15="http://schemas.microsoft.com/office/powerpoint/2012/main" userId="Hutton, Kelli 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8554DC-9BC5-44AE-A572-ED1AB63906EE}" v="2" dt="2025-05-28T18:04:55.7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tton, Kelli J" userId="d5f0e3fd-694d-4a7b-b53c-8e9c11ace552" providerId="ADAL" clId="{808554DC-9BC5-44AE-A572-ED1AB63906EE}"/>
    <pc:docChg chg="addSld delSld modSld">
      <pc:chgData name="Hutton, Kelli J" userId="d5f0e3fd-694d-4a7b-b53c-8e9c11ace552" providerId="ADAL" clId="{808554DC-9BC5-44AE-A572-ED1AB63906EE}" dt="2025-05-28T18:04:55.793" v="82"/>
      <pc:docMkLst>
        <pc:docMk/>
      </pc:docMkLst>
      <pc:sldChg chg="del">
        <pc:chgData name="Hutton, Kelli J" userId="d5f0e3fd-694d-4a7b-b53c-8e9c11ace552" providerId="ADAL" clId="{808554DC-9BC5-44AE-A572-ED1AB63906EE}" dt="2025-05-28T18:02:57.996" v="4" actId="2696"/>
        <pc:sldMkLst>
          <pc:docMk/>
          <pc:sldMk cId="10237908" sldId="262"/>
        </pc:sldMkLst>
      </pc:sldChg>
      <pc:sldChg chg="modSp mod">
        <pc:chgData name="Hutton, Kelli J" userId="d5f0e3fd-694d-4a7b-b53c-8e9c11ace552" providerId="ADAL" clId="{808554DC-9BC5-44AE-A572-ED1AB63906EE}" dt="2025-05-28T18:04:13.401" v="80" actId="20577"/>
        <pc:sldMkLst>
          <pc:docMk/>
          <pc:sldMk cId="2319426056" sldId="267"/>
        </pc:sldMkLst>
        <pc:spChg chg="mod">
          <ac:chgData name="Hutton, Kelli J" userId="d5f0e3fd-694d-4a7b-b53c-8e9c11ace552" providerId="ADAL" clId="{808554DC-9BC5-44AE-A572-ED1AB63906EE}" dt="2025-05-28T18:04:13.401" v="80" actId="20577"/>
          <ac:spMkLst>
            <pc:docMk/>
            <pc:sldMk cId="2319426056" sldId="267"/>
            <ac:spMk id="3" creationId="{00000000-0000-0000-0000-000000000000}"/>
          </ac:spMkLst>
        </pc:spChg>
      </pc:sldChg>
      <pc:sldChg chg="delSp add setBg delDesignElem">
        <pc:chgData name="Hutton, Kelli J" userId="d5f0e3fd-694d-4a7b-b53c-8e9c11ace552" providerId="ADAL" clId="{808554DC-9BC5-44AE-A572-ED1AB63906EE}" dt="2025-05-28T18:02:51.662" v="3"/>
        <pc:sldMkLst>
          <pc:docMk/>
          <pc:sldMk cId="3474546614" sldId="268"/>
        </pc:sldMkLst>
        <pc:spChg chg="del">
          <ac:chgData name="Hutton, Kelli J" userId="d5f0e3fd-694d-4a7b-b53c-8e9c11ace552" providerId="ADAL" clId="{808554DC-9BC5-44AE-A572-ED1AB63906EE}" dt="2025-05-28T18:02:51.662" v="3"/>
          <ac:spMkLst>
            <pc:docMk/>
            <pc:sldMk cId="3474546614" sldId="268"/>
            <ac:spMk id="8" creationId="{26A3F16E-CC60-4737-8CBB-9568A351D30B}"/>
          </ac:spMkLst>
        </pc:spChg>
        <pc:spChg chg="del">
          <ac:chgData name="Hutton, Kelli J" userId="d5f0e3fd-694d-4a7b-b53c-8e9c11ace552" providerId="ADAL" clId="{808554DC-9BC5-44AE-A572-ED1AB63906EE}" dt="2025-05-28T18:02:51.662" v="3"/>
          <ac:spMkLst>
            <pc:docMk/>
            <pc:sldMk cId="3474546614" sldId="268"/>
            <ac:spMk id="10" creationId="{C0DABE73-66EA-42B0-AB0A-9FB1C0AD7AEB}"/>
          </ac:spMkLst>
        </pc:spChg>
        <pc:picChg chg="del">
          <ac:chgData name="Hutton, Kelli J" userId="d5f0e3fd-694d-4a7b-b53c-8e9c11ace552" providerId="ADAL" clId="{808554DC-9BC5-44AE-A572-ED1AB63906EE}" dt="2025-05-28T18:02:51.662" v="3"/>
          <ac:picMkLst>
            <pc:docMk/>
            <pc:sldMk cId="3474546614" sldId="268"/>
            <ac:picMk id="12" creationId="{E9149531-1AF5-4EA1-8D06-DDF13515EDD1}"/>
          </ac:picMkLst>
        </pc:picChg>
      </pc:sldChg>
      <pc:sldChg chg="delSp add setBg delDesignElem">
        <pc:chgData name="Hutton, Kelli J" userId="d5f0e3fd-694d-4a7b-b53c-8e9c11ace552" providerId="ADAL" clId="{808554DC-9BC5-44AE-A572-ED1AB63906EE}" dt="2025-05-28T18:02:51.662" v="3"/>
        <pc:sldMkLst>
          <pc:docMk/>
          <pc:sldMk cId="467959531" sldId="302"/>
        </pc:sldMkLst>
        <pc:spChg chg="del">
          <ac:chgData name="Hutton, Kelli J" userId="d5f0e3fd-694d-4a7b-b53c-8e9c11ace552" providerId="ADAL" clId="{808554DC-9BC5-44AE-A572-ED1AB63906EE}" dt="2025-05-28T18:02:51.662" v="3"/>
          <ac:spMkLst>
            <pc:docMk/>
            <pc:sldMk cId="467959531" sldId="302"/>
            <ac:spMk id="8" creationId="{2ACAC5D4-1A6D-25F7-029F-B753E7FDC646}"/>
          </ac:spMkLst>
        </pc:spChg>
        <pc:spChg chg="del">
          <ac:chgData name="Hutton, Kelli J" userId="d5f0e3fd-694d-4a7b-b53c-8e9c11ace552" providerId="ADAL" clId="{808554DC-9BC5-44AE-A572-ED1AB63906EE}" dt="2025-05-28T18:02:51.662" v="3"/>
          <ac:spMkLst>
            <pc:docMk/>
            <pc:sldMk cId="467959531" sldId="302"/>
            <ac:spMk id="10" creationId="{CAF329FF-DD10-BB2A-D262-B20461DAF865}"/>
          </ac:spMkLst>
        </pc:spChg>
        <pc:picChg chg="del">
          <ac:chgData name="Hutton, Kelli J" userId="d5f0e3fd-694d-4a7b-b53c-8e9c11ace552" providerId="ADAL" clId="{808554DC-9BC5-44AE-A572-ED1AB63906EE}" dt="2025-05-28T18:02:51.662" v="3"/>
          <ac:picMkLst>
            <pc:docMk/>
            <pc:sldMk cId="467959531" sldId="302"/>
            <ac:picMk id="12" creationId="{503C6D15-D812-DEEC-9FB0-95E225EC73A4}"/>
          </ac:picMkLst>
        </pc:picChg>
      </pc:sldChg>
      <pc:sldChg chg="delSp add setBg delDesignElem">
        <pc:chgData name="Hutton, Kelli J" userId="d5f0e3fd-694d-4a7b-b53c-8e9c11ace552" providerId="ADAL" clId="{808554DC-9BC5-44AE-A572-ED1AB63906EE}" dt="2025-05-28T18:04:55.793" v="82"/>
        <pc:sldMkLst>
          <pc:docMk/>
          <pc:sldMk cId="3217570996" sldId="303"/>
        </pc:sldMkLst>
        <pc:spChg chg="del">
          <ac:chgData name="Hutton, Kelli J" userId="d5f0e3fd-694d-4a7b-b53c-8e9c11ace552" providerId="ADAL" clId="{808554DC-9BC5-44AE-A572-ED1AB63906EE}" dt="2025-05-28T18:04:55.793" v="82"/>
          <ac:spMkLst>
            <pc:docMk/>
            <pc:sldMk cId="3217570996" sldId="303"/>
            <ac:spMk id="8" creationId="{E1911538-D6AA-560E-896A-B5E07D09602B}"/>
          </ac:spMkLst>
        </pc:spChg>
        <pc:spChg chg="del">
          <ac:chgData name="Hutton, Kelli J" userId="d5f0e3fd-694d-4a7b-b53c-8e9c11ace552" providerId="ADAL" clId="{808554DC-9BC5-44AE-A572-ED1AB63906EE}" dt="2025-05-28T18:04:55.793" v="82"/>
          <ac:spMkLst>
            <pc:docMk/>
            <pc:sldMk cId="3217570996" sldId="303"/>
            <ac:spMk id="10" creationId="{C691CECF-3318-164A-DA9B-5D94A2F82B92}"/>
          </ac:spMkLst>
        </pc:spChg>
        <pc:picChg chg="del">
          <ac:chgData name="Hutton, Kelli J" userId="d5f0e3fd-694d-4a7b-b53c-8e9c11ace552" providerId="ADAL" clId="{808554DC-9BC5-44AE-A572-ED1AB63906EE}" dt="2025-05-28T18:04:55.793" v="82"/>
          <ac:picMkLst>
            <pc:docMk/>
            <pc:sldMk cId="3217570996" sldId="303"/>
            <ac:picMk id="12" creationId="{FB9F7A36-1C92-CA10-36F5-43F0BD9D8AC9}"/>
          </ac:picMkLst>
        </pc:picChg>
      </pc:sldChg>
      <pc:sldChg chg="delSp add setBg delDesignElem">
        <pc:chgData name="Hutton, Kelli J" userId="d5f0e3fd-694d-4a7b-b53c-8e9c11ace552" providerId="ADAL" clId="{808554DC-9BC5-44AE-A572-ED1AB63906EE}" dt="2025-05-28T18:02:51.662" v="3"/>
        <pc:sldMkLst>
          <pc:docMk/>
          <pc:sldMk cId="1564614945" sldId="304"/>
        </pc:sldMkLst>
        <pc:spChg chg="del">
          <ac:chgData name="Hutton, Kelli J" userId="d5f0e3fd-694d-4a7b-b53c-8e9c11ace552" providerId="ADAL" clId="{808554DC-9BC5-44AE-A572-ED1AB63906EE}" dt="2025-05-28T18:02:51.662" v="3"/>
          <ac:spMkLst>
            <pc:docMk/>
            <pc:sldMk cId="1564614945" sldId="304"/>
            <ac:spMk id="8" creationId="{800AD162-A0F3-AAD3-B3FB-B97DC37CF4DD}"/>
          </ac:spMkLst>
        </pc:spChg>
        <pc:spChg chg="del">
          <ac:chgData name="Hutton, Kelli J" userId="d5f0e3fd-694d-4a7b-b53c-8e9c11ace552" providerId="ADAL" clId="{808554DC-9BC5-44AE-A572-ED1AB63906EE}" dt="2025-05-28T18:02:51.662" v="3"/>
          <ac:spMkLst>
            <pc:docMk/>
            <pc:sldMk cId="1564614945" sldId="304"/>
            <ac:spMk id="10" creationId="{C4A0991C-DF26-B769-FB59-5D7467BBA263}"/>
          </ac:spMkLst>
        </pc:spChg>
        <pc:picChg chg="del">
          <ac:chgData name="Hutton, Kelli J" userId="d5f0e3fd-694d-4a7b-b53c-8e9c11ace552" providerId="ADAL" clId="{808554DC-9BC5-44AE-A572-ED1AB63906EE}" dt="2025-05-28T18:02:51.662" v="3"/>
          <ac:picMkLst>
            <pc:docMk/>
            <pc:sldMk cId="1564614945" sldId="304"/>
            <ac:picMk id="12" creationId="{7D50F4A3-989E-A69C-9047-196BBF64EDD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3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8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16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370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64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75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22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080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8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0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44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60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06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1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5809"/>
            <a:ext cx="9144000" cy="1564716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cs typeface="Calibri Light"/>
              </a:rPr>
              <a:t>Topic 3 Collaborative PowerPoint Presentation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47050"/>
            <a:ext cx="9144000" cy="572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cs typeface="Calibri"/>
              </a:rPr>
              <a:t>The UDL Guidelines Graphic Organizer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942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CC90E-8B1F-494C-B7E5-CE8ACB73E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r>
              <a:rPr lang="en-US" sz="2500" b="1" dirty="0">
                <a:cs typeface="Calibri Light"/>
              </a:rPr>
              <a:t>PROMPT</a:t>
            </a:r>
            <a:r>
              <a:rPr lang="en-US" sz="2500" dirty="0">
                <a:cs typeface="Calibri Light"/>
              </a:rPr>
              <a:t>: Explain what the </a:t>
            </a:r>
            <a:r>
              <a:rPr lang="en-US" sz="2500" dirty="0" err="1">
                <a:cs typeface="Calibri Light"/>
              </a:rPr>
              <a:t>udl</a:t>
            </a:r>
            <a:r>
              <a:rPr lang="en-US" sz="2500" dirty="0">
                <a:cs typeface="Calibri Light"/>
              </a:rPr>
              <a:t> Guidelines graphic organizer is.</a:t>
            </a:r>
            <a:endParaRPr lang="en-US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88D0B-8848-493E-977A-2E32AD268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4546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F45BD-D7D2-DB17-AEE3-B63CDEB10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38832-32B9-9380-5EE8-0D04249D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r>
              <a:rPr lang="en-US" sz="2500" b="1" dirty="0">
                <a:cs typeface="Calibri Light"/>
              </a:rPr>
              <a:t>PROMPT</a:t>
            </a:r>
            <a:r>
              <a:rPr lang="en-US" sz="2500" dirty="0">
                <a:cs typeface="Calibri Light"/>
              </a:rPr>
              <a:t>: Explain how the </a:t>
            </a:r>
            <a:r>
              <a:rPr lang="en-US" sz="2500" dirty="0" err="1">
                <a:cs typeface="Calibri Light"/>
              </a:rPr>
              <a:t>udl</a:t>
            </a:r>
            <a:r>
              <a:rPr lang="en-US" sz="2500" dirty="0">
                <a:cs typeface="Calibri Light"/>
              </a:rPr>
              <a:t> Guidelines are organized.</a:t>
            </a:r>
            <a:endParaRPr lang="en-US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13423-353E-82DD-20CD-BC5C1075F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461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8C2E2-54F9-C00A-0EA4-A8B13F9C41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0A660-AE91-BD73-C03D-C20753950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764372"/>
            <a:ext cx="7434070" cy="1432289"/>
          </a:xfrm>
        </p:spPr>
        <p:txBody>
          <a:bodyPr>
            <a:normAutofit/>
          </a:bodyPr>
          <a:lstStyle/>
          <a:p>
            <a:r>
              <a:rPr lang="en-US" sz="2500" b="1" dirty="0">
                <a:cs typeface="Calibri Light"/>
              </a:rPr>
              <a:t>PROMPT</a:t>
            </a:r>
            <a:r>
              <a:rPr lang="en-US" sz="2500" dirty="0">
                <a:cs typeface="Calibri Light"/>
              </a:rPr>
              <a:t>: Identify and explain the goal of UDL.</a:t>
            </a:r>
            <a:endParaRPr lang="en-US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4BF08-807B-BFB3-83B8-2DB986D16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7959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53D47-C5AF-DB46-2816-13B48E1BA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3FAEE-CE48-B9E3-5734-C9A8A8E9E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0507" y="511278"/>
            <a:ext cx="7434070" cy="1685384"/>
          </a:xfrm>
        </p:spPr>
        <p:txBody>
          <a:bodyPr>
            <a:normAutofit/>
          </a:bodyPr>
          <a:lstStyle/>
          <a:p>
            <a:r>
              <a:rPr lang="en-US" sz="2500" b="1" dirty="0">
                <a:cs typeface="Calibri Light"/>
              </a:rPr>
              <a:t>PROMPT</a:t>
            </a:r>
            <a:r>
              <a:rPr lang="en-US" sz="2500" dirty="0">
                <a:cs typeface="Calibri Light"/>
              </a:rPr>
              <a:t>: Discuss how the creators of the </a:t>
            </a:r>
            <a:r>
              <a:rPr lang="en-US" sz="2500">
                <a:cs typeface="Calibri Light"/>
              </a:rPr>
              <a:t>UDL guidelines Graphic organizer suggest </a:t>
            </a:r>
            <a:r>
              <a:rPr lang="en-US" sz="2500" dirty="0">
                <a:cs typeface="Calibri Light"/>
              </a:rPr>
              <a:t>these guidelines be used.</a:t>
            </a:r>
            <a:endParaRPr lang="en-US" sz="2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8B690-BF7B-2627-5A37-C004EB43B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507" y="2628900"/>
            <a:ext cx="7454077" cy="358978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 b="1">
                <a:ea typeface="+mn-lt"/>
                <a:cs typeface="+mn-lt"/>
              </a:rPr>
              <a:t>Response by</a:t>
            </a:r>
            <a:r>
              <a:rPr lang="en-US" sz="2000">
                <a:ea typeface="+mn-lt"/>
                <a:cs typeface="+mn-lt"/>
              </a:rPr>
              <a:t> (name):</a:t>
            </a:r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757099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DBD742B7452445A5A89D2C9CC472CE" ma:contentTypeVersion="14" ma:contentTypeDescription="Create a new document." ma:contentTypeScope="" ma:versionID="078b0dadb5f2b6d9e355b67daac8a17b">
  <xsd:schema xmlns:xsd="http://www.w3.org/2001/XMLSchema" xmlns:xs="http://www.w3.org/2001/XMLSchema" xmlns:p="http://schemas.microsoft.com/office/2006/metadata/properties" xmlns:ns3="141132d6-b1b2-478b-ad6a-8b3fe04d55e5" xmlns:ns4="decddc14-b174-40a8-af1e-b8b7636c5e42" targetNamespace="http://schemas.microsoft.com/office/2006/metadata/properties" ma:root="true" ma:fieldsID="21d3b90bd9c3b1435215985c4c0bc442" ns3:_="" ns4:_="">
    <xsd:import namespace="141132d6-b1b2-478b-ad6a-8b3fe04d55e5"/>
    <xsd:import namespace="decddc14-b174-40a8-af1e-b8b7636c5e4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132d6-b1b2-478b-ad6a-8b3fe04d55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cddc14-b174-40a8-af1e-b8b7636c5e4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D295D7-8980-472B-95FA-21C4448E57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08298F-DB4F-4C4F-BCE1-4F922F15C1F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6492B32-F6BC-47E6-9A7C-1D6FAE4AE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132d6-b1b2-478b-ad6a-8b3fe04d55e5"/>
    <ds:schemaRef ds:uri="decddc14-b174-40a8-af1e-b8b7636c5e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79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Vapor Trail</vt:lpstr>
      <vt:lpstr>Topic 3 Collaborative PowerPoint Presentation</vt:lpstr>
      <vt:lpstr>PROMPT: Explain what the udl Guidelines graphic organizer is.</vt:lpstr>
      <vt:lpstr>PROMPT: Explain how the udl Guidelines are organized.</vt:lpstr>
      <vt:lpstr>PROMPT: Identify and explain the goal of UDL.</vt:lpstr>
      <vt:lpstr>PROMPT: Discuss how the creators of the UDL guidelines Graphic organizer suggest these guidelines be used.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PowerPoint Presentation</dc:title>
  <dc:creator>Hutton, Kelli J</dc:creator>
  <cp:lastModifiedBy>Hutton, Kelli J</cp:lastModifiedBy>
  <cp:revision>4</cp:revision>
  <dcterms:created xsi:type="dcterms:W3CDTF">2021-06-30T18:22:47Z</dcterms:created>
  <dcterms:modified xsi:type="dcterms:W3CDTF">2025-05-28T18:05:06Z</dcterms:modified>
</cp:coreProperties>
</file>