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42" r:id="rId4"/>
  </p:sldMasterIdLst>
  <p:sldIdLst>
    <p:sldId id="256" r:id="rId5"/>
    <p:sldId id="257" r:id="rId6"/>
    <p:sldId id="264" r:id="rId7"/>
    <p:sldId id="259" r:id="rId8"/>
    <p:sldId id="260" r:id="rId9"/>
    <p:sldId id="261" r:id="rId10"/>
    <p:sldId id="265"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BFAA8-331C-4436-9C3D-1F47E017D300}" v="195" dt="2021-06-30T18:31:21.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25" autoAdjust="0"/>
    <p:restoredTop sz="94660"/>
  </p:normalViewPr>
  <p:slideViewPr>
    <p:cSldViewPr snapToGrid="0">
      <p:cViewPr varScale="1">
        <p:scale>
          <a:sx n="64" d="100"/>
          <a:sy n="64" d="100"/>
        </p:scale>
        <p:origin x="1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2D4E3-2F50-4B92-AC82-AA6EB7EB7604}" type="doc">
      <dgm:prSet loTypeId="urn:microsoft.com/office/officeart/2016/7/layout/BasicLinearProcessNumbered" loCatId="process" qsTypeId="urn:microsoft.com/office/officeart/2005/8/quickstyle/simple4" qsCatId="simple" csTypeId="urn:microsoft.com/office/officeart/2005/8/colors/colorful2" csCatId="colorful" phldr="1"/>
      <dgm:spPr/>
      <dgm:t>
        <a:bodyPr/>
        <a:lstStyle/>
        <a:p>
          <a:endParaRPr lang="en-US"/>
        </a:p>
      </dgm:t>
    </dgm:pt>
    <dgm:pt modelId="{BB606D5B-AEA3-406D-A1B2-5D8B979F48B3}">
      <dgm:prSet/>
      <dgm:spPr/>
      <dgm:t>
        <a:bodyPr/>
        <a:lstStyle/>
        <a:p>
          <a:r>
            <a:rPr lang="en-US" b="0" i="0" dirty="0"/>
            <a:t>Explain UDL’s scientific underpinnings, core principles, and how they are related to the variability of learning.</a:t>
          </a:r>
          <a:endParaRPr lang="en-US" dirty="0"/>
        </a:p>
      </dgm:t>
    </dgm:pt>
    <dgm:pt modelId="{A9514019-424E-4FF3-B7B5-20B78F738E45}" type="parTrans" cxnId="{DB02FD22-CBCB-43C2-818B-F47E065B2457}">
      <dgm:prSet/>
      <dgm:spPr/>
      <dgm:t>
        <a:bodyPr/>
        <a:lstStyle/>
        <a:p>
          <a:endParaRPr lang="en-US"/>
        </a:p>
      </dgm:t>
    </dgm:pt>
    <dgm:pt modelId="{BD7EF800-F3B5-40E9-A6E0-46FBC12128B8}" type="sibTrans" cxnId="{DB02FD22-CBCB-43C2-818B-F47E065B2457}">
      <dgm:prSet phldrT="1" phldr="0"/>
      <dgm:spPr/>
      <dgm:t>
        <a:bodyPr/>
        <a:lstStyle/>
        <a:p>
          <a:r>
            <a:rPr lang="en-US"/>
            <a:t>1</a:t>
          </a:r>
        </a:p>
      </dgm:t>
    </dgm:pt>
    <dgm:pt modelId="{D83691DD-42FF-42EF-ACD2-15F622FC4DE6}">
      <dgm:prSet/>
      <dgm:spPr/>
      <dgm:t>
        <a:bodyPr/>
        <a:lstStyle/>
        <a:p>
          <a:r>
            <a:rPr lang="en-US" b="0" i="0" dirty="0"/>
            <a:t>Apply UDL principles to course design, instructional materials, and assessments. </a:t>
          </a:r>
          <a:endParaRPr lang="en-US" dirty="0"/>
        </a:p>
      </dgm:t>
    </dgm:pt>
    <dgm:pt modelId="{E6753010-AE28-4C68-BF53-C8FA9A1BF56A}" type="parTrans" cxnId="{4F94F2A8-B3FE-40BB-8271-A2602BFD8A6E}">
      <dgm:prSet/>
      <dgm:spPr/>
      <dgm:t>
        <a:bodyPr/>
        <a:lstStyle/>
        <a:p>
          <a:endParaRPr lang="en-US"/>
        </a:p>
      </dgm:t>
    </dgm:pt>
    <dgm:pt modelId="{AE63C715-9565-4C73-9B51-D5EB6EB6B3D8}" type="sibTrans" cxnId="{4F94F2A8-B3FE-40BB-8271-A2602BFD8A6E}">
      <dgm:prSet phldrT="2" phldr="0"/>
      <dgm:spPr/>
      <dgm:t>
        <a:bodyPr/>
        <a:lstStyle/>
        <a:p>
          <a:r>
            <a:rPr lang="en-US"/>
            <a:t>2</a:t>
          </a:r>
        </a:p>
      </dgm:t>
    </dgm:pt>
    <dgm:pt modelId="{921276C1-0AC0-459C-A440-4B3F6F7E660B}">
      <dgm:prSet/>
      <dgm:spPr/>
      <dgm:t>
        <a:bodyPr/>
        <a:lstStyle/>
        <a:p>
          <a:pPr>
            <a:buFont typeface="+mj-lt"/>
            <a:buAutoNum type="arabicPeriod"/>
          </a:pPr>
          <a:r>
            <a:rPr lang="en-US" b="0" i="0" dirty="0"/>
            <a:t>Determine and evaluate approaches to address systematic barriers in the  learning environment.</a:t>
          </a:r>
          <a:endParaRPr lang="en-US" dirty="0"/>
        </a:p>
      </dgm:t>
    </dgm:pt>
    <dgm:pt modelId="{C4FBFDEE-FFA1-4952-B1F4-EF6BEABB199D}" type="parTrans" cxnId="{20FDD342-4192-436D-B3DD-02EFD3133249}">
      <dgm:prSet/>
      <dgm:spPr/>
      <dgm:t>
        <a:bodyPr/>
        <a:lstStyle/>
        <a:p>
          <a:endParaRPr lang="en-US"/>
        </a:p>
      </dgm:t>
    </dgm:pt>
    <dgm:pt modelId="{06D1E105-34D0-494A-8D00-E15F9D9DDD0D}" type="sibTrans" cxnId="{20FDD342-4192-436D-B3DD-02EFD3133249}">
      <dgm:prSet phldrT="3" phldr="0"/>
      <dgm:spPr/>
      <dgm:t>
        <a:bodyPr/>
        <a:lstStyle/>
        <a:p>
          <a:r>
            <a:rPr lang="en-US"/>
            <a:t>3</a:t>
          </a:r>
        </a:p>
      </dgm:t>
    </dgm:pt>
    <dgm:pt modelId="{99D783D3-B1E7-4692-8E63-F779B320695D}" type="pres">
      <dgm:prSet presAssocID="{7252D4E3-2F50-4B92-AC82-AA6EB7EB7604}" presName="Name0" presStyleCnt="0">
        <dgm:presLayoutVars>
          <dgm:animLvl val="lvl"/>
          <dgm:resizeHandles val="exact"/>
        </dgm:presLayoutVars>
      </dgm:prSet>
      <dgm:spPr/>
    </dgm:pt>
    <dgm:pt modelId="{09BC4738-60B0-4A2C-A94F-054C3B8E8F1A}" type="pres">
      <dgm:prSet presAssocID="{BB606D5B-AEA3-406D-A1B2-5D8B979F48B3}" presName="compositeNode" presStyleCnt="0">
        <dgm:presLayoutVars>
          <dgm:bulletEnabled val="1"/>
        </dgm:presLayoutVars>
      </dgm:prSet>
      <dgm:spPr/>
    </dgm:pt>
    <dgm:pt modelId="{A7EF312B-50E2-4E79-8233-9F620D3AFBE1}" type="pres">
      <dgm:prSet presAssocID="{BB606D5B-AEA3-406D-A1B2-5D8B979F48B3}" presName="bgRect" presStyleLbl="bgAccFollowNode1" presStyleIdx="0" presStyleCnt="3"/>
      <dgm:spPr/>
    </dgm:pt>
    <dgm:pt modelId="{7077A45E-6216-4695-9C96-F4C40AC8BE43}" type="pres">
      <dgm:prSet presAssocID="{BD7EF800-F3B5-40E9-A6E0-46FBC12128B8}" presName="sibTransNodeCircle" presStyleLbl="alignNode1" presStyleIdx="0" presStyleCnt="6">
        <dgm:presLayoutVars>
          <dgm:chMax val="0"/>
          <dgm:bulletEnabled/>
        </dgm:presLayoutVars>
      </dgm:prSet>
      <dgm:spPr/>
    </dgm:pt>
    <dgm:pt modelId="{45B1CF1A-A6BC-4341-A59B-8D5B0AC53C67}" type="pres">
      <dgm:prSet presAssocID="{BB606D5B-AEA3-406D-A1B2-5D8B979F48B3}" presName="bottomLine" presStyleLbl="alignNode1" presStyleIdx="1" presStyleCnt="6">
        <dgm:presLayoutVars/>
      </dgm:prSet>
      <dgm:spPr/>
    </dgm:pt>
    <dgm:pt modelId="{1AA2C1DB-A1BD-4989-BA2B-7B5DFB718E88}" type="pres">
      <dgm:prSet presAssocID="{BB606D5B-AEA3-406D-A1B2-5D8B979F48B3}" presName="nodeText" presStyleLbl="bgAccFollowNode1" presStyleIdx="0" presStyleCnt="3">
        <dgm:presLayoutVars>
          <dgm:bulletEnabled val="1"/>
        </dgm:presLayoutVars>
      </dgm:prSet>
      <dgm:spPr/>
    </dgm:pt>
    <dgm:pt modelId="{B7EE5C28-9D25-4364-B814-4B07507E9DFF}" type="pres">
      <dgm:prSet presAssocID="{BD7EF800-F3B5-40E9-A6E0-46FBC12128B8}" presName="sibTrans" presStyleCnt="0"/>
      <dgm:spPr/>
    </dgm:pt>
    <dgm:pt modelId="{D9FCFFD1-5ABA-4455-8A52-C4F0D6557312}" type="pres">
      <dgm:prSet presAssocID="{D83691DD-42FF-42EF-ACD2-15F622FC4DE6}" presName="compositeNode" presStyleCnt="0">
        <dgm:presLayoutVars>
          <dgm:bulletEnabled val="1"/>
        </dgm:presLayoutVars>
      </dgm:prSet>
      <dgm:spPr/>
    </dgm:pt>
    <dgm:pt modelId="{D4C9713E-769D-48B3-8CDE-0B6B823FB9A3}" type="pres">
      <dgm:prSet presAssocID="{D83691DD-42FF-42EF-ACD2-15F622FC4DE6}" presName="bgRect" presStyleLbl="bgAccFollowNode1" presStyleIdx="1" presStyleCnt="3"/>
      <dgm:spPr/>
    </dgm:pt>
    <dgm:pt modelId="{5DC31F75-4938-4D3D-BE75-10C32812C5D0}" type="pres">
      <dgm:prSet presAssocID="{AE63C715-9565-4C73-9B51-D5EB6EB6B3D8}" presName="sibTransNodeCircle" presStyleLbl="alignNode1" presStyleIdx="2" presStyleCnt="6">
        <dgm:presLayoutVars>
          <dgm:chMax val="0"/>
          <dgm:bulletEnabled/>
        </dgm:presLayoutVars>
      </dgm:prSet>
      <dgm:spPr/>
    </dgm:pt>
    <dgm:pt modelId="{3F31A69F-5857-4C4B-B079-8A71011FDAFB}" type="pres">
      <dgm:prSet presAssocID="{D83691DD-42FF-42EF-ACD2-15F622FC4DE6}" presName="bottomLine" presStyleLbl="alignNode1" presStyleIdx="3" presStyleCnt="6">
        <dgm:presLayoutVars/>
      </dgm:prSet>
      <dgm:spPr/>
    </dgm:pt>
    <dgm:pt modelId="{A9F6FFE7-5801-4816-8F5B-CBBC959A9646}" type="pres">
      <dgm:prSet presAssocID="{D83691DD-42FF-42EF-ACD2-15F622FC4DE6}" presName="nodeText" presStyleLbl="bgAccFollowNode1" presStyleIdx="1" presStyleCnt="3">
        <dgm:presLayoutVars>
          <dgm:bulletEnabled val="1"/>
        </dgm:presLayoutVars>
      </dgm:prSet>
      <dgm:spPr/>
    </dgm:pt>
    <dgm:pt modelId="{17FFE567-61BE-44E5-8FA6-E7D10EB8426B}" type="pres">
      <dgm:prSet presAssocID="{AE63C715-9565-4C73-9B51-D5EB6EB6B3D8}" presName="sibTrans" presStyleCnt="0"/>
      <dgm:spPr/>
    </dgm:pt>
    <dgm:pt modelId="{4BF764F7-662F-4AE3-80E6-52E0F95B671A}" type="pres">
      <dgm:prSet presAssocID="{921276C1-0AC0-459C-A440-4B3F6F7E660B}" presName="compositeNode" presStyleCnt="0">
        <dgm:presLayoutVars>
          <dgm:bulletEnabled val="1"/>
        </dgm:presLayoutVars>
      </dgm:prSet>
      <dgm:spPr/>
    </dgm:pt>
    <dgm:pt modelId="{195E6CC8-AE5C-46F6-8A83-077ADC8BF6E0}" type="pres">
      <dgm:prSet presAssocID="{921276C1-0AC0-459C-A440-4B3F6F7E660B}" presName="bgRect" presStyleLbl="bgAccFollowNode1" presStyleIdx="2" presStyleCnt="3"/>
      <dgm:spPr/>
    </dgm:pt>
    <dgm:pt modelId="{02D2B437-A048-4806-84E1-2ED849E2E99E}" type="pres">
      <dgm:prSet presAssocID="{06D1E105-34D0-494A-8D00-E15F9D9DDD0D}" presName="sibTransNodeCircle" presStyleLbl="alignNode1" presStyleIdx="4" presStyleCnt="6">
        <dgm:presLayoutVars>
          <dgm:chMax val="0"/>
          <dgm:bulletEnabled/>
        </dgm:presLayoutVars>
      </dgm:prSet>
      <dgm:spPr/>
    </dgm:pt>
    <dgm:pt modelId="{DA41BF57-F324-4179-9E3D-507D48F6A6D2}" type="pres">
      <dgm:prSet presAssocID="{921276C1-0AC0-459C-A440-4B3F6F7E660B}" presName="bottomLine" presStyleLbl="alignNode1" presStyleIdx="5" presStyleCnt="6">
        <dgm:presLayoutVars/>
      </dgm:prSet>
      <dgm:spPr/>
    </dgm:pt>
    <dgm:pt modelId="{99FBC362-84AD-49D1-B6EA-AB3461192CA3}" type="pres">
      <dgm:prSet presAssocID="{921276C1-0AC0-459C-A440-4B3F6F7E660B}" presName="nodeText" presStyleLbl="bgAccFollowNode1" presStyleIdx="2" presStyleCnt="3">
        <dgm:presLayoutVars>
          <dgm:bulletEnabled val="1"/>
        </dgm:presLayoutVars>
      </dgm:prSet>
      <dgm:spPr/>
    </dgm:pt>
  </dgm:ptLst>
  <dgm:cxnLst>
    <dgm:cxn modelId="{DB02FD22-CBCB-43C2-818B-F47E065B2457}" srcId="{7252D4E3-2F50-4B92-AC82-AA6EB7EB7604}" destId="{BB606D5B-AEA3-406D-A1B2-5D8B979F48B3}" srcOrd="0" destOrd="0" parTransId="{A9514019-424E-4FF3-B7B5-20B78F738E45}" sibTransId="{BD7EF800-F3B5-40E9-A6E0-46FBC12128B8}"/>
    <dgm:cxn modelId="{DFCC0A39-6775-4073-994F-B4ECADAFC6B5}" type="presOf" srcId="{BB606D5B-AEA3-406D-A1B2-5D8B979F48B3}" destId="{A7EF312B-50E2-4E79-8233-9F620D3AFBE1}" srcOrd="0" destOrd="0" presId="urn:microsoft.com/office/officeart/2016/7/layout/BasicLinearProcessNumbered"/>
    <dgm:cxn modelId="{F7B2E95F-0723-44CB-BB73-26343A3A72A2}" type="presOf" srcId="{921276C1-0AC0-459C-A440-4B3F6F7E660B}" destId="{195E6CC8-AE5C-46F6-8A83-077ADC8BF6E0}" srcOrd="0" destOrd="0" presId="urn:microsoft.com/office/officeart/2016/7/layout/BasicLinearProcessNumbered"/>
    <dgm:cxn modelId="{20FDD342-4192-436D-B3DD-02EFD3133249}" srcId="{7252D4E3-2F50-4B92-AC82-AA6EB7EB7604}" destId="{921276C1-0AC0-459C-A440-4B3F6F7E660B}" srcOrd="2" destOrd="0" parTransId="{C4FBFDEE-FFA1-4952-B1F4-EF6BEABB199D}" sibTransId="{06D1E105-34D0-494A-8D00-E15F9D9DDD0D}"/>
    <dgm:cxn modelId="{9D22F36A-CB80-49AE-9DB6-AE9C81438C67}" type="presOf" srcId="{06D1E105-34D0-494A-8D00-E15F9D9DDD0D}" destId="{02D2B437-A048-4806-84E1-2ED849E2E99E}" srcOrd="0" destOrd="0" presId="urn:microsoft.com/office/officeart/2016/7/layout/BasicLinearProcessNumbered"/>
    <dgm:cxn modelId="{1897489D-8C6A-46BF-8E8A-443DB8174077}" type="presOf" srcId="{AE63C715-9565-4C73-9B51-D5EB6EB6B3D8}" destId="{5DC31F75-4938-4D3D-BE75-10C32812C5D0}" srcOrd="0" destOrd="0" presId="urn:microsoft.com/office/officeart/2016/7/layout/BasicLinearProcessNumbered"/>
    <dgm:cxn modelId="{1E5754A4-ECC6-4056-A08B-AB463570514A}" type="presOf" srcId="{BB606D5B-AEA3-406D-A1B2-5D8B979F48B3}" destId="{1AA2C1DB-A1BD-4989-BA2B-7B5DFB718E88}" srcOrd="1" destOrd="0" presId="urn:microsoft.com/office/officeart/2016/7/layout/BasicLinearProcessNumbered"/>
    <dgm:cxn modelId="{4F94F2A8-B3FE-40BB-8271-A2602BFD8A6E}" srcId="{7252D4E3-2F50-4B92-AC82-AA6EB7EB7604}" destId="{D83691DD-42FF-42EF-ACD2-15F622FC4DE6}" srcOrd="1" destOrd="0" parTransId="{E6753010-AE28-4C68-BF53-C8FA9A1BF56A}" sibTransId="{AE63C715-9565-4C73-9B51-D5EB6EB6B3D8}"/>
    <dgm:cxn modelId="{3DCF3AAC-E9BB-44DD-8732-3C17DB7D9CB8}" type="presOf" srcId="{BD7EF800-F3B5-40E9-A6E0-46FBC12128B8}" destId="{7077A45E-6216-4695-9C96-F4C40AC8BE43}" srcOrd="0" destOrd="0" presId="urn:microsoft.com/office/officeart/2016/7/layout/BasicLinearProcessNumbered"/>
    <dgm:cxn modelId="{58FA0DCD-9C69-4FEF-BECF-32B884E8B4DE}" type="presOf" srcId="{D83691DD-42FF-42EF-ACD2-15F622FC4DE6}" destId="{D4C9713E-769D-48B3-8CDE-0B6B823FB9A3}" srcOrd="0" destOrd="0" presId="urn:microsoft.com/office/officeart/2016/7/layout/BasicLinearProcessNumbered"/>
    <dgm:cxn modelId="{C622DBE5-A7F0-4DFE-A113-ACE7582A6DA1}" type="presOf" srcId="{D83691DD-42FF-42EF-ACD2-15F622FC4DE6}" destId="{A9F6FFE7-5801-4816-8F5B-CBBC959A9646}" srcOrd="1" destOrd="0" presId="urn:microsoft.com/office/officeart/2016/7/layout/BasicLinearProcessNumbered"/>
    <dgm:cxn modelId="{8455D9E7-A51E-4A59-BE96-1C9D725BC5CC}" type="presOf" srcId="{7252D4E3-2F50-4B92-AC82-AA6EB7EB7604}" destId="{99D783D3-B1E7-4692-8E63-F779B320695D}" srcOrd="0" destOrd="0" presId="urn:microsoft.com/office/officeart/2016/7/layout/BasicLinearProcessNumbered"/>
    <dgm:cxn modelId="{6E977EFE-7DA8-478A-B402-77FF4D6D25AB}" type="presOf" srcId="{921276C1-0AC0-459C-A440-4B3F6F7E660B}" destId="{99FBC362-84AD-49D1-B6EA-AB3461192CA3}" srcOrd="1" destOrd="0" presId="urn:microsoft.com/office/officeart/2016/7/layout/BasicLinearProcessNumbered"/>
    <dgm:cxn modelId="{EAA74E7F-F5D4-47CD-B7CB-DAE152AB9A95}" type="presParOf" srcId="{99D783D3-B1E7-4692-8E63-F779B320695D}" destId="{09BC4738-60B0-4A2C-A94F-054C3B8E8F1A}" srcOrd="0" destOrd="0" presId="urn:microsoft.com/office/officeart/2016/7/layout/BasicLinearProcessNumbered"/>
    <dgm:cxn modelId="{93DB6193-5EB4-4989-A761-D1028144B83E}" type="presParOf" srcId="{09BC4738-60B0-4A2C-A94F-054C3B8E8F1A}" destId="{A7EF312B-50E2-4E79-8233-9F620D3AFBE1}" srcOrd="0" destOrd="0" presId="urn:microsoft.com/office/officeart/2016/7/layout/BasicLinearProcessNumbered"/>
    <dgm:cxn modelId="{055E1538-123D-4EFA-92EC-D6F01427F975}" type="presParOf" srcId="{09BC4738-60B0-4A2C-A94F-054C3B8E8F1A}" destId="{7077A45E-6216-4695-9C96-F4C40AC8BE43}" srcOrd="1" destOrd="0" presId="urn:microsoft.com/office/officeart/2016/7/layout/BasicLinearProcessNumbered"/>
    <dgm:cxn modelId="{84977594-9843-4880-85D1-98524B34794A}" type="presParOf" srcId="{09BC4738-60B0-4A2C-A94F-054C3B8E8F1A}" destId="{45B1CF1A-A6BC-4341-A59B-8D5B0AC53C67}" srcOrd="2" destOrd="0" presId="urn:microsoft.com/office/officeart/2016/7/layout/BasicLinearProcessNumbered"/>
    <dgm:cxn modelId="{8F366890-8715-4F8C-A0CA-2AB7FB3A91E5}" type="presParOf" srcId="{09BC4738-60B0-4A2C-A94F-054C3B8E8F1A}" destId="{1AA2C1DB-A1BD-4989-BA2B-7B5DFB718E88}" srcOrd="3" destOrd="0" presId="urn:microsoft.com/office/officeart/2016/7/layout/BasicLinearProcessNumbered"/>
    <dgm:cxn modelId="{6A55A4BE-715F-45B2-A66A-54BD111C4641}" type="presParOf" srcId="{99D783D3-B1E7-4692-8E63-F779B320695D}" destId="{B7EE5C28-9D25-4364-B814-4B07507E9DFF}" srcOrd="1" destOrd="0" presId="urn:microsoft.com/office/officeart/2016/7/layout/BasicLinearProcessNumbered"/>
    <dgm:cxn modelId="{632A03ED-E59C-4E2E-944E-2B2EBC4094D0}" type="presParOf" srcId="{99D783D3-B1E7-4692-8E63-F779B320695D}" destId="{D9FCFFD1-5ABA-4455-8A52-C4F0D6557312}" srcOrd="2" destOrd="0" presId="urn:microsoft.com/office/officeart/2016/7/layout/BasicLinearProcessNumbered"/>
    <dgm:cxn modelId="{4AC1FC4D-7130-4722-9064-75BB05E6A43F}" type="presParOf" srcId="{D9FCFFD1-5ABA-4455-8A52-C4F0D6557312}" destId="{D4C9713E-769D-48B3-8CDE-0B6B823FB9A3}" srcOrd="0" destOrd="0" presId="urn:microsoft.com/office/officeart/2016/7/layout/BasicLinearProcessNumbered"/>
    <dgm:cxn modelId="{057E7310-17A1-4951-9D75-59A16B073E11}" type="presParOf" srcId="{D9FCFFD1-5ABA-4455-8A52-C4F0D6557312}" destId="{5DC31F75-4938-4D3D-BE75-10C32812C5D0}" srcOrd="1" destOrd="0" presId="urn:microsoft.com/office/officeart/2016/7/layout/BasicLinearProcessNumbered"/>
    <dgm:cxn modelId="{7FA771DE-3A65-46F1-90DB-3F64A075B388}" type="presParOf" srcId="{D9FCFFD1-5ABA-4455-8A52-C4F0D6557312}" destId="{3F31A69F-5857-4C4B-B079-8A71011FDAFB}" srcOrd="2" destOrd="0" presId="urn:microsoft.com/office/officeart/2016/7/layout/BasicLinearProcessNumbered"/>
    <dgm:cxn modelId="{D3BE7961-AA33-4F01-9D74-9E47992C14C7}" type="presParOf" srcId="{D9FCFFD1-5ABA-4455-8A52-C4F0D6557312}" destId="{A9F6FFE7-5801-4816-8F5B-CBBC959A9646}" srcOrd="3" destOrd="0" presId="urn:microsoft.com/office/officeart/2016/7/layout/BasicLinearProcessNumbered"/>
    <dgm:cxn modelId="{391CF7C4-380E-4F05-AA26-120562D9FDEF}" type="presParOf" srcId="{99D783D3-B1E7-4692-8E63-F779B320695D}" destId="{17FFE567-61BE-44E5-8FA6-E7D10EB8426B}" srcOrd="3" destOrd="0" presId="urn:microsoft.com/office/officeart/2016/7/layout/BasicLinearProcessNumbered"/>
    <dgm:cxn modelId="{1F43A662-1AF0-48E2-8F36-DFCC3A4492D8}" type="presParOf" srcId="{99D783D3-B1E7-4692-8E63-F779B320695D}" destId="{4BF764F7-662F-4AE3-80E6-52E0F95B671A}" srcOrd="4" destOrd="0" presId="urn:microsoft.com/office/officeart/2016/7/layout/BasicLinearProcessNumbered"/>
    <dgm:cxn modelId="{95C00BAC-11BD-458B-8966-DAC87968CC19}" type="presParOf" srcId="{4BF764F7-662F-4AE3-80E6-52E0F95B671A}" destId="{195E6CC8-AE5C-46F6-8A83-077ADC8BF6E0}" srcOrd="0" destOrd="0" presId="urn:microsoft.com/office/officeart/2016/7/layout/BasicLinearProcessNumbered"/>
    <dgm:cxn modelId="{3FE50CB8-7D22-48B4-88F8-071E1A29F712}" type="presParOf" srcId="{4BF764F7-662F-4AE3-80E6-52E0F95B671A}" destId="{02D2B437-A048-4806-84E1-2ED849E2E99E}" srcOrd="1" destOrd="0" presId="urn:microsoft.com/office/officeart/2016/7/layout/BasicLinearProcessNumbered"/>
    <dgm:cxn modelId="{C495464D-26CD-43A7-A181-4AFFD9723591}" type="presParOf" srcId="{4BF764F7-662F-4AE3-80E6-52E0F95B671A}" destId="{DA41BF57-F324-4179-9E3D-507D48F6A6D2}" srcOrd="2" destOrd="0" presId="urn:microsoft.com/office/officeart/2016/7/layout/BasicLinearProcessNumbered"/>
    <dgm:cxn modelId="{CC0EB2A3-D881-4E61-812B-12E518BF6894}" type="presParOf" srcId="{4BF764F7-662F-4AE3-80E6-52E0F95B671A}" destId="{99FBC362-84AD-49D1-B6EA-AB3461192CA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54CE2-C83C-4603-8AB5-D27F73B214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2F7AD6-FF1E-4B36-AE3C-D52A37442EE4}">
      <dgm:prSet/>
      <dgm:spPr/>
      <dgm:t>
        <a:bodyPr/>
        <a:lstStyle/>
        <a:p>
          <a:r>
            <a:rPr lang="en-US"/>
            <a:t>1. Choose One:</a:t>
          </a:r>
        </a:p>
      </dgm:t>
    </dgm:pt>
    <dgm:pt modelId="{01443AB5-7CA3-4621-8709-89A9D57906E2}" type="parTrans" cxnId="{816DBFAC-823C-4FC5-BCD1-A8229A987FF2}">
      <dgm:prSet/>
      <dgm:spPr/>
      <dgm:t>
        <a:bodyPr/>
        <a:lstStyle/>
        <a:p>
          <a:endParaRPr lang="en-US"/>
        </a:p>
      </dgm:t>
    </dgm:pt>
    <dgm:pt modelId="{DA9C095E-92C6-483F-A8DB-E3892FB57912}" type="sibTrans" cxnId="{816DBFAC-823C-4FC5-BCD1-A8229A987FF2}">
      <dgm:prSet/>
      <dgm:spPr/>
      <dgm:t>
        <a:bodyPr/>
        <a:lstStyle/>
        <a:p>
          <a:endParaRPr lang="en-US"/>
        </a:p>
      </dgm:t>
    </dgm:pt>
    <dgm:pt modelId="{0A6A031B-5CF6-4E80-B912-ECF658811C3F}">
      <dgm:prSet/>
      <dgm:spPr/>
      <dgm:t>
        <a:bodyPr/>
        <a:lstStyle/>
        <a:p>
          <a:r>
            <a:rPr lang="en-US" dirty="0"/>
            <a:t>Teaching Material: This is the item used to teach your students a concept. Examples are graphic organizer, textbook, video, podcast, etc.…</a:t>
          </a:r>
        </a:p>
      </dgm:t>
    </dgm:pt>
    <dgm:pt modelId="{9C6BA998-BE82-4601-90A7-429711D30628}" type="parTrans" cxnId="{0207604C-D672-42BB-95B4-130C8297D5EF}">
      <dgm:prSet/>
      <dgm:spPr/>
      <dgm:t>
        <a:bodyPr/>
        <a:lstStyle/>
        <a:p>
          <a:endParaRPr lang="en-US"/>
        </a:p>
      </dgm:t>
    </dgm:pt>
    <dgm:pt modelId="{7E86B5AE-1A00-4665-B59C-D14B12ACB10A}" type="sibTrans" cxnId="{0207604C-D672-42BB-95B4-130C8297D5EF}">
      <dgm:prSet/>
      <dgm:spPr/>
      <dgm:t>
        <a:bodyPr/>
        <a:lstStyle/>
        <a:p>
          <a:endParaRPr lang="en-US"/>
        </a:p>
      </dgm:t>
    </dgm:pt>
    <dgm:pt modelId="{9115F80B-3C8C-4B61-82FE-11F42A6B1846}">
      <dgm:prSet/>
      <dgm:spPr/>
      <dgm:t>
        <a:bodyPr/>
        <a:lstStyle/>
        <a:p>
          <a:r>
            <a:rPr lang="en-US" dirty="0"/>
            <a:t>Assessment: This is the item used to measure what the student has learned, such as a quiz/test/worksheet/project. </a:t>
          </a:r>
        </a:p>
      </dgm:t>
    </dgm:pt>
    <dgm:pt modelId="{E52DBC05-513D-4D85-A014-95713368D43E}" type="parTrans" cxnId="{77FADF0A-0E91-4DAD-BBCB-3E2764796BBC}">
      <dgm:prSet/>
      <dgm:spPr/>
      <dgm:t>
        <a:bodyPr/>
        <a:lstStyle/>
        <a:p>
          <a:endParaRPr lang="en-US"/>
        </a:p>
      </dgm:t>
    </dgm:pt>
    <dgm:pt modelId="{8CE923B6-8005-4E34-8BC2-182E5836894D}" type="sibTrans" cxnId="{77FADF0A-0E91-4DAD-BBCB-3E2764796BBC}">
      <dgm:prSet/>
      <dgm:spPr/>
      <dgm:t>
        <a:bodyPr/>
        <a:lstStyle/>
        <a:p>
          <a:endParaRPr lang="en-US"/>
        </a:p>
      </dgm:t>
    </dgm:pt>
    <dgm:pt modelId="{7A556CAC-4143-4E33-8D2D-DB4DD5595274}">
      <dgm:prSet/>
      <dgm:spPr/>
      <dgm:t>
        <a:bodyPr/>
        <a:lstStyle/>
        <a:p>
          <a:r>
            <a:rPr lang="en-US" dirty="0"/>
            <a:t>Lesson Plan: Use the suggested Lesson Planner, Step I of Planner is required.</a:t>
          </a:r>
        </a:p>
      </dgm:t>
    </dgm:pt>
    <dgm:pt modelId="{C39CBDF9-1DDE-4D11-90A2-544893E95389}" type="parTrans" cxnId="{C521EDC6-5B5F-4EBC-85E7-E09E95A85B0B}">
      <dgm:prSet/>
      <dgm:spPr/>
      <dgm:t>
        <a:bodyPr/>
        <a:lstStyle/>
        <a:p>
          <a:endParaRPr lang="en-US"/>
        </a:p>
      </dgm:t>
    </dgm:pt>
    <dgm:pt modelId="{DAE341A1-0938-49B0-B3B9-18731B21CB21}" type="sibTrans" cxnId="{C521EDC6-5B5F-4EBC-85E7-E09E95A85B0B}">
      <dgm:prSet/>
      <dgm:spPr/>
      <dgm:t>
        <a:bodyPr/>
        <a:lstStyle/>
        <a:p>
          <a:endParaRPr lang="en-US"/>
        </a:p>
      </dgm:t>
    </dgm:pt>
    <dgm:pt modelId="{833AEE5C-8D43-4945-8B89-A3347BA67A26}">
      <dgm:prSet/>
      <dgm:spPr/>
      <dgm:t>
        <a:bodyPr/>
        <a:lstStyle/>
        <a:p>
          <a:r>
            <a:rPr lang="en-US" dirty="0"/>
            <a:t>2. Include the Project Alignment Form</a:t>
          </a:r>
        </a:p>
      </dgm:t>
    </dgm:pt>
    <dgm:pt modelId="{90A5B414-EC0D-4FE6-B7C1-861B1511E9EA}" type="parTrans" cxnId="{C276797F-5E05-4FEA-AF38-5A279DF74289}">
      <dgm:prSet/>
      <dgm:spPr/>
      <dgm:t>
        <a:bodyPr/>
        <a:lstStyle/>
        <a:p>
          <a:endParaRPr lang="en-US"/>
        </a:p>
      </dgm:t>
    </dgm:pt>
    <dgm:pt modelId="{CDC0022A-5900-4C96-870A-4E230D034288}" type="sibTrans" cxnId="{C276797F-5E05-4FEA-AF38-5A279DF74289}">
      <dgm:prSet/>
      <dgm:spPr/>
      <dgm:t>
        <a:bodyPr/>
        <a:lstStyle/>
        <a:p>
          <a:endParaRPr lang="en-US"/>
        </a:p>
      </dgm:t>
    </dgm:pt>
    <dgm:pt modelId="{9069891E-4EFC-47A5-8A1D-92BDBF18EB4C}" type="pres">
      <dgm:prSet presAssocID="{E6154CE2-C83C-4603-8AB5-D27F73B21403}" presName="linear" presStyleCnt="0">
        <dgm:presLayoutVars>
          <dgm:animLvl val="lvl"/>
          <dgm:resizeHandles val="exact"/>
        </dgm:presLayoutVars>
      </dgm:prSet>
      <dgm:spPr/>
    </dgm:pt>
    <dgm:pt modelId="{B5DEB00C-DD03-42D0-B379-6AEF40BB68DA}" type="pres">
      <dgm:prSet presAssocID="{0D2F7AD6-FF1E-4B36-AE3C-D52A37442EE4}" presName="parentText" presStyleLbl="node1" presStyleIdx="0" presStyleCnt="2">
        <dgm:presLayoutVars>
          <dgm:chMax val="0"/>
          <dgm:bulletEnabled val="1"/>
        </dgm:presLayoutVars>
      </dgm:prSet>
      <dgm:spPr/>
    </dgm:pt>
    <dgm:pt modelId="{0684FDC2-DC1D-42A5-A4EC-3342A966457F}" type="pres">
      <dgm:prSet presAssocID="{0D2F7AD6-FF1E-4B36-AE3C-D52A37442EE4}" presName="childText" presStyleLbl="revTx" presStyleIdx="0" presStyleCnt="1">
        <dgm:presLayoutVars>
          <dgm:bulletEnabled val="1"/>
        </dgm:presLayoutVars>
      </dgm:prSet>
      <dgm:spPr/>
    </dgm:pt>
    <dgm:pt modelId="{C1D146A9-1870-4C0D-B2DD-5764975A861F}" type="pres">
      <dgm:prSet presAssocID="{833AEE5C-8D43-4945-8B89-A3347BA67A26}" presName="parentText" presStyleLbl="node1" presStyleIdx="1" presStyleCnt="2">
        <dgm:presLayoutVars>
          <dgm:chMax val="0"/>
          <dgm:bulletEnabled val="1"/>
        </dgm:presLayoutVars>
      </dgm:prSet>
      <dgm:spPr/>
    </dgm:pt>
  </dgm:ptLst>
  <dgm:cxnLst>
    <dgm:cxn modelId="{71C8AD00-FB34-4DBC-9335-6FCED996A835}" type="presOf" srcId="{E6154CE2-C83C-4603-8AB5-D27F73B21403}" destId="{9069891E-4EFC-47A5-8A1D-92BDBF18EB4C}" srcOrd="0" destOrd="0" presId="urn:microsoft.com/office/officeart/2005/8/layout/vList2"/>
    <dgm:cxn modelId="{77FADF0A-0E91-4DAD-BBCB-3E2764796BBC}" srcId="{0D2F7AD6-FF1E-4B36-AE3C-D52A37442EE4}" destId="{9115F80B-3C8C-4B61-82FE-11F42A6B1846}" srcOrd="1" destOrd="0" parTransId="{E52DBC05-513D-4D85-A014-95713368D43E}" sibTransId="{8CE923B6-8005-4E34-8BC2-182E5836894D}"/>
    <dgm:cxn modelId="{78EE1E3D-A302-464B-802B-1D89E5627E23}" type="presOf" srcId="{0D2F7AD6-FF1E-4B36-AE3C-D52A37442EE4}" destId="{B5DEB00C-DD03-42D0-B379-6AEF40BB68DA}" srcOrd="0" destOrd="0" presId="urn:microsoft.com/office/officeart/2005/8/layout/vList2"/>
    <dgm:cxn modelId="{0207604C-D672-42BB-95B4-130C8297D5EF}" srcId="{0D2F7AD6-FF1E-4B36-AE3C-D52A37442EE4}" destId="{0A6A031B-5CF6-4E80-B912-ECF658811C3F}" srcOrd="0" destOrd="0" parTransId="{9C6BA998-BE82-4601-90A7-429711D30628}" sibTransId="{7E86B5AE-1A00-4665-B59C-D14B12ACB10A}"/>
    <dgm:cxn modelId="{B8B1B351-A7C7-4EDA-B577-DD9BB8727C2B}" type="presOf" srcId="{0A6A031B-5CF6-4E80-B912-ECF658811C3F}" destId="{0684FDC2-DC1D-42A5-A4EC-3342A966457F}" srcOrd="0" destOrd="0" presId="urn:microsoft.com/office/officeart/2005/8/layout/vList2"/>
    <dgm:cxn modelId="{9EEB1554-46AE-47EA-ABC3-6DF07D784AB7}" type="presOf" srcId="{833AEE5C-8D43-4945-8B89-A3347BA67A26}" destId="{C1D146A9-1870-4C0D-B2DD-5764975A861F}" srcOrd="0" destOrd="0" presId="urn:microsoft.com/office/officeart/2005/8/layout/vList2"/>
    <dgm:cxn modelId="{C276797F-5E05-4FEA-AF38-5A279DF74289}" srcId="{E6154CE2-C83C-4603-8AB5-D27F73B21403}" destId="{833AEE5C-8D43-4945-8B89-A3347BA67A26}" srcOrd="1" destOrd="0" parTransId="{90A5B414-EC0D-4FE6-B7C1-861B1511E9EA}" sibTransId="{CDC0022A-5900-4C96-870A-4E230D034288}"/>
    <dgm:cxn modelId="{816DBFAC-823C-4FC5-BCD1-A8229A987FF2}" srcId="{E6154CE2-C83C-4603-8AB5-D27F73B21403}" destId="{0D2F7AD6-FF1E-4B36-AE3C-D52A37442EE4}" srcOrd="0" destOrd="0" parTransId="{01443AB5-7CA3-4621-8709-89A9D57906E2}" sibTransId="{DA9C095E-92C6-483F-A8DB-E3892FB57912}"/>
    <dgm:cxn modelId="{7998C8B8-881E-4641-BFE8-CAD53C1DFD76}" type="presOf" srcId="{9115F80B-3C8C-4B61-82FE-11F42A6B1846}" destId="{0684FDC2-DC1D-42A5-A4EC-3342A966457F}" srcOrd="0" destOrd="1" presId="urn:microsoft.com/office/officeart/2005/8/layout/vList2"/>
    <dgm:cxn modelId="{C521EDC6-5B5F-4EBC-85E7-E09E95A85B0B}" srcId="{0D2F7AD6-FF1E-4B36-AE3C-D52A37442EE4}" destId="{7A556CAC-4143-4E33-8D2D-DB4DD5595274}" srcOrd="2" destOrd="0" parTransId="{C39CBDF9-1DDE-4D11-90A2-544893E95389}" sibTransId="{DAE341A1-0938-49B0-B3B9-18731B21CB21}"/>
    <dgm:cxn modelId="{C3931ACA-121D-4D30-96F8-3A60189495AA}" type="presOf" srcId="{7A556CAC-4143-4E33-8D2D-DB4DD5595274}" destId="{0684FDC2-DC1D-42A5-A4EC-3342A966457F}" srcOrd="0" destOrd="2" presId="urn:microsoft.com/office/officeart/2005/8/layout/vList2"/>
    <dgm:cxn modelId="{0D0F9644-000B-4BB7-99BA-79E0AE7FA666}" type="presParOf" srcId="{9069891E-4EFC-47A5-8A1D-92BDBF18EB4C}" destId="{B5DEB00C-DD03-42D0-B379-6AEF40BB68DA}" srcOrd="0" destOrd="0" presId="urn:microsoft.com/office/officeart/2005/8/layout/vList2"/>
    <dgm:cxn modelId="{4CF836D7-6BB4-4968-9ADF-9E3590F16E4A}" type="presParOf" srcId="{9069891E-4EFC-47A5-8A1D-92BDBF18EB4C}" destId="{0684FDC2-DC1D-42A5-A4EC-3342A966457F}" srcOrd="1" destOrd="0" presId="urn:microsoft.com/office/officeart/2005/8/layout/vList2"/>
    <dgm:cxn modelId="{F2EC3E98-66CA-454A-8879-19F707E16D9A}" type="presParOf" srcId="{9069891E-4EFC-47A5-8A1D-92BDBF18EB4C}" destId="{C1D146A9-1870-4C0D-B2DD-5764975A861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BCB122-40C8-41C9-829F-1F6E41D55D90}"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US"/>
        </a:p>
      </dgm:t>
    </dgm:pt>
    <dgm:pt modelId="{EC32328B-E41F-46C7-87A4-619664533FED}">
      <dgm:prSet/>
      <dgm:spPr>
        <a:solidFill>
          <a:srgbClr val="00B050"/>
        </a:solidFill>
      </dgm:spPr>
      <dgm:t>
        <a:bodyPr/>
        <a:lstStyle/>
        <a:p>
          <a:r>
            <a:rPr lang="en-US" dirty="0"/>
            <a:t>Project Resources</a:t>
          </a:r>
        </a:p>
      </dgm:t>
    </dgm:pt>
    <dgm:pt modelId="{D391E43A-0269-444F-BDD4-B37C5DE97868}" type="parTrans" cxnId="{E53C86AE-2AE0-4A20-8F40-35F40862D327}">
      <dgm:prSet/>
      <dgm:spPr/>
      <dgm:t>
        <a:bodyPr/>
        <a:lstStyle/>
        <a:p>
          <a:endParaRPr lang="en-US"/>
        </a:p>
      </dgm:t>
    </dgm:pt>
    <dgm:pt modelId="{08FDCD58-4926-4630-A714-43652C30B00B}" type="sibTrans" cxnId="{E53C86AE-2AE0-4A20-8F40-35F40862D327}">
      <dgm:prSet/>
      <dgm:spPr/>
      <dgm:t>
        <a:bodyPr/>
        <a:lstStyle/>
        <a:p>
          <a:endParaRPr lang="en-US"/>
        </a:p>
      </dgm:t>
    </dgm:pt>
    <dgm:pt modelId="{C0B4EDC8-56FF-4935-ACC5-5537E552F1EC}">
      <dgm:prSet/>
      <dgm:spPr>
        <a:solidFill>
          <a:srgbClr val="00B050"/>
        </a:solidFill>
      </dgm:spPr>
      <dgm:t>
        <a:bodyPr/>
        <a:lstStyle/>
        <a:p>
          <a:r>
            <a:rPr lang="en-US" dirty="0"/>
            <a:t>Here instructor indicates where to locate project resources</a:t>
          </a:r>
        </a:p>
      </dgm:t>
    </dgm:pt>
    <dgm:pt modelId="{7DBBE4F4-FE90-4963-BE53-72A213DAEB4C}" type="parTrans" cxnId="{C36730CF-5870-4DB1-B92D-EAC49D7C6A9D}">
      <dgm:prSet/>
      <dgm:spPr/>
      <dgm:t>
        <a:bodyPr/>
        <a:lstStyle/>
        <a:p>
          <a:endParaRPr lang="en-US"/>
        </a:p>
      </dgm:t>
    </dgm:pt>
    <dgm:pt modelId="{C39150B9-55D4-45FC-9D1E-474A820EED6E}" type="sibTrans" cxnId="{C36730CF-5870-4DB1-B92D-EAC49D7C6A9D}">
      <dgm:prSet/>
      <dgm:spPr/>
      <dgm:t>
        <a:bodyPr/>
        <a:lstStyle/>
        <a:p>
          <a:endParaRPr lang="en-US"/>
        </a:p>
      </dgm:t>
    </dgm:pt>
    <dgm:pt modelId="{51CF7A4F-2FE1-4F49-A903-EFF023B36E7F}" type="pres">
      <dgm:prSet presAssocID="{C1BCB122-40C8-41C9-829F-1F6E41D55D90}" presName="Name0" presStyleCnt="0">
        <dgm:presLayoutVars>
          <dgm:dir/>
          <dgm:animLvl val="lvl"/>
          <dgm:resizeHandles val="exact"/>
        </dgm:presLayoutVars>
      </dgm:prSet>
      <dgm:spPr/>
    </dgm:pt>
    <dgm:pt modelId="{242FFABD-5C36-41F1-AAAA-AF6EE3FFCF75}" type="pres">
      <dgm:prSet presAssocID="{EC32328B-E41F-46C7-87A4-619664533FED}" presName="parTxOnly" presStyleLbl="node1" presStyleIdx="0" presStyleCnt="2">
        <dgm:presLayoutVars>
          <dgm:chMax val="0"/>
          <dgm:chPref val="0"/>
          <dgm:bulletEnabled val="1"/>
        </dgm:presLayoutVars>
      </dgm:prSet>
      <dgm:spPr/>
    </dgm:pt>
    <dgm:pt modelId="{E2EE4EC7-6C6C-422B-93E8-76DE85A72B45}" type="pres">
      <dgm:prSet presAssocID="{08FDCD58-4926-4630-A714-43652C30B00B}" presName="parTxOnlySpace" presStyleCnt="0"/>
      <dgm:spPr/>
    </dgm:pt>
    <dgm:pt modelId="{274FC69A-D81B-455C-9EAB-70B8272B4C23}" type="pres">
      <dgm:prSet presAssocID="{C0B4EDC8-56FF-4935-ACC5-5537E552F1EC}" presName="parTxOnly" presStyleLbl="node1" presStyleIdx="1" presStyleCnt="2">
        <dgm:presLayoutVars>
          <dgm:chMax val="0"/>
          <dgm:chPref val="0"/>
          <dgm:bulletEnabled val="1"/>
        </dgm:presLayoutVars>
      </dgm:prSet>
      <dgm:spPr/>
    </dgm:pt>
  </dgm:ptLst>
  <dgm:cxnLst>
    <dgm:cxn modelId="{6680B30C-0516-40D8-A568-98A5F6D92A78}" type="presOf" srcId="{EC32328B-E41F-46C7-87A4-619664533FED}" destId="{242FFABD-5C36-41F1-AAAA-AF6EE3FFCF75}" srcOrd="0" destOrd="0" presId="urn:microsoft.com/office/officeart/2005/8/layout/chevron1"/>
    <dgm:cxn modelId="{F76D506F-BB28-47A8-AE47-58DFAA842E79}" type="presOf" srcId="{C0B4EDC8-56FF-4935-ACC5-5537E552F1EC}" destId="{274FC69A-D81B-455C-9EAB-70B8272B4C23}" srcOrd="0" destOrd="0" presId="urn:microsoft.com/office/officeart/2005/8/layout/chevron1"/>
    <dgm:cxn modelId="{217A5A9C-C715-4198-A4C0-316ADD605122}" type="presOf" srcId="{C1BCB122-40C8-41C9-829F-1F6E41D55D90}" destId="{51CF7A4F-2FE1-4F49-A903-EFF023B36E7F}" srcOrd="0" destOrd="0" presId="urn:microsoft.com/office/officeart/2005/8/layout/chevron1"/>
    <dgm:cxn modelId="{E53C86AE-2AE0-4A20-8F40-35F40862D327}" srcId="{C1BCB122-40C8-41C9-829F-1F6E41D55D90}" destId="{EC32328B-E41F-46C7-87A4-619664533FED}" srcOrd="0" destOrd="0" parTransId="{D391E43A-0269-444F-BDD4-B37C5DE97868}" sibTransId="{08FDCD58-4926-4630-A714-43652C30B00B}"/>
    <dgm:cxn modelId="{C36730CF-5870-4DB1-B92D-EAC49D7C6A9D}" srcId="{C1BCB122-40C8-41C9-829F-1F6E41D55D90}" destId="{C0B4EDC8-56FF-4935-ACC5-5537E552F1EC}" srcOrd="1" destOrd="0" parTransId="{7DBBE4F4-FE90-4963-BE53-72A213DAEB4C}" sibTransId="{C39150B9-55D4-45FC-9D1E-474A820EED6E}"/>
    <dgm:cxn modelId="{01FDC46E-CB20-48EA-9C4D-0AD94472D099}" type="presParOf" srcId="{51CF7A4F-2FE1-4F49-A903-EFF023B36E7F}" destId="{242FFABD-5C36-41F1-AAAA-AF6EE3FFCF75}" srcOrd="0" destOrd="0" presId="urn:microsoft.com/office/officeart/2005/8/layout/chevron1"/>
    <dgm:cxn modelId="{066C1857-1459-47AB-9DB1-42B26F8B8D1A}" type="presParOf" srcId="{51CF7A4F-2FE1-4F49-A903-EFF023B36E7F}" destId="{E2EE4EC7-6C6C-422B-93E8-76DE85A72B45}" srcOrd="1" destOrd="0" presId="urn:microsoft.com/office/officeart/2005/8/layout/chevron1"/>
    <dgm:cxn modelId="{71B37CCC-416F-4680-ABCE-D8C431D97946}" type="presParOf" srcId="{51CF7A4F-2FE1-4F49-A903-EFF023B36E7F}" destId="{274FC69A-D81B-455C-9EAB-70B8272B4C23}"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F312B-50E2-4E79-8233-9F620D3AFBE1}">
      <dsp:nvSpPr>
        <dsp:cNvPr id="0" name=""/>
        <dsp:cNvSpPr/>
      </dsp:nvSpPr>
      <dsp:spPr>
        <a:xfrm>
          <a:off x="0" y="0"/>
          <a:ext cx="3208734" cy="336441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0165" tIns="330200" rIns="250165" bIns="330200" numCol="1" spcCol="1270" anchor="t" anchorCtr="0">
          <a:noAutofit/>
        </a:bodyPr>
        <a:lstStyle/>
        <a:p>
          <a:pPr marL="0" lvl="0" indent="0" algn="l" defTabSz="844550">
            <a:lnSpc>
              <a:spcPct val="90000"/>
            </a:lnSpc>
            <a:spcBef>
              <a:spcPct val="0"/>
            </a:spcBef>
            <a:spcAft>
              <a:spcPct val="35000"/>
            </a:spcAft>
            <a:buNone/>
          </a:pPr>
          <a:r>
            <a:rPr lang="en-US" sz="1900" b="0" i="0" kern="1200" dirty="0"/>
            <a:t>Explain UDL’s scientific underpinnings, core principles, and how they are related to the variability of learning.</a:t>
          </a:r>
          <a:endParaRPr lang="en-US" sz="1900" kern="1200" dirty="0"/>
        </a:p>
      </dsp:txBody>
      <dsp:txXfrm>
        <a:off x="0" y="1278477"/>
        <a:ext cx="3208734" cy="2018648"/>
      </dsp:txXfrm>
    </dsp:sp>
    <dsp:sp modelId="{7077A45E-6216-4695-9C96-F4C40AC8BE43}">
      <dsp:nvSpPr>
        <dsp:cNvPr id="0" name=""/>
        <dsp:cNvSpPr/>
      </dsp:nvSpPr>
      <dsp:spPr>
        <a:xfrm>
          <a:off x="1099705" y="336441"/>
          <a:ext cx="1009324" cy="1009324"/>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78691" tIns="12700" rIns="7869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47517" y="484253"/>
        <a:ext cx="713700" cy="713700"/>
      </dsp:txXfrm>
    </dsp:sp>
    <dsp:sp modelId="{45B1CF1A-A6BC-4341-A59B-8D5B0AC53C67}">
      <dsp:nvSpPr>
        <dsp:cNvPr id="0" name=""/>
        <dsp:cNvSpPr/>
      </dsp:nvSpPr>
      <dsp:spPr>
        <a:xfrm>
          <a:off x="0" y="3364342"/>
          <a:ext cx="3208734" cy="72"/>
        </a:xfrm>
        <a:prstGeom prst="rect">
          <a:avLst/>
        </a:prstGeom>
        <a:gradFill rotWithShape="0">
          <a:gsLst>
            <a:gs pos="0">
              <a:schemeClr val="accent2">
                <a:hueOff val="648018"/>
                <a:satOff val="90"/>
                <a:lumOff val="78"/>
                <a:alphaOff val="0"/>
                <a:tint val="96000"/>
                <a:satMod val="100000"/>
                <a:lumMod val="104000"/>
              </a:schemeClr>
            </a:gs>
            <a:gs pos="78000">
              <a:schemeClr val="accent2">
                <a:hueOff val="648018"/>
                <a:satOff val="90"/>
                <a:lumOff val="78"/>
                <a:alphaOff val="0"/>
                <a:shade val="100000"/>
                <a:satMod val="110000"/>
                <a:lumMod val="100000"/>
              </a:schemeClr>
            </a:gs>
          </a:gsLst>
          <a:lin ang="5400000" scaled="0"/>
        </a:gradFill>
        <a:ln w="9525" cap="flat" cmpd="sng" algn="ctr">
          <a:solidFill>
            <a:schemeClr val="accent2">
              <a:hueOff val="648018"/>
              <a:satOff val="90"/>
              <a:lumOff val="78"/>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4C9713E-769D-48B3-8CDE-0B6B823FB9A3}">
      <dsp:nvSpPr>
        <dsp:cNvPr id="0" name=""/>
        <dsp:cNvSpPr/>
      </dsp:nvSpPr>
      <dsp:spPr>
        <a:xfrm>
          <a:off x="3529607" y="0"/>
          <a:ext cx="3208734" cy="3364414"/>
        </a:xfrm>
        <a:prstGeom prst="rect">
          <a:avLst/>
        </a:prstGeom>
        <a:solidFill>
          <a:schemeClr val="accent2">
            <a:tint val="40000"/>
            <a:alpha val="90000"/>
            <a:hueOff val="1130152"/>
            <a:satOff val="422"/>
            <a:lumOff val="53"/>
            <a:alphaOff val="0"/>
          </a:schemeClr>
        </a:solidFill>
        <a:ln w="9525" cap="flat" cmpd="sng" algn="ctr">
          <a:solidFill>
            <a:schemeClr val="accent2">
              <a:tint val="40000"/>
              <a:alpha val="90000"/>
              <a:hueOff val="1130152"/>
              <a:satOff val="422"/>
              <a:lumOff val="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0165" tIns="330200" rIns="250165" bIns="330200" numCol="1" spcCol="1270" anchor="t" anchorCtr="0">
          <a:noAutofit/>
        </a:bodyPr>
        <a:lstStyle/>
        <a:p>
          <a:pPr marL="0" lvl="0" indent="0" algn="l" defTabSz="844550">
            <a:lnSpc>
              <a:spcPct val="90000"/>
            </a:lnSpc>
            <a:spcBef>
              <a:spcPct val="0"/>
            </a:spcBef>
            <a:spcAft>
              <a:spcPct val="35000"/>
            </a:spcAft>
            <a:buNone/>
          </a:pPr>
          <a:r>
            <a:rPr lang="en-US" sz="1900" b="0" i="0" kern="1200" dirty="0"/>
            <a:t>Apply UDL principles to course design, instructional materials, and assessments. </a:t>
          </a:r>
          <a:endParaRPr lang="en-US" sz="1900" kern="1200" dirty="0"/>
        </a:p>
      </dsp:txBody>
      <dsp:txXfrm>
        <a:off x="3529607" y="1278477"/>
        <a:ext cx="3208734" cy="2018648"/>
      </dsp:txXfrm>
    </dsp:sp>
    <dsp:sp modelId="{5DC31F75-4938-4D3D-BE75-10C32812C5D0}">
      <dsp:nvSpPr>
        <dsp:cNvPr id="0" name=""/>
        <dsp:cNvSpPr/>
      </dsp:nvSpPr>
      <dsp:spPr>
        <a:xfrm>
          <a:off x="4629312" y="336441"/>
          <a:ext cx="1009324" cy="1009324"/>
        </a:xfrm>
        <a:prstGeom prst="ellipse">
          <a:avLst/>
        </a:prstGeom>
        <a:gradFill rotWithShape="0">
          <a:gsLst>
            <a:gs pos="0">
              <a:schemeClr val="accent2">
                <a:hueOff val="1296036"/>
                <a:satOff val="180"/>
                <a:lumOff val="157"/>
                <a:alphaOff val="0"/>
                <a:tint val="96000"/>
                <a:satMod val="100000"/>
                <a:lumMod val="104000"/>
              </a:schemeClr>
            </a:gs>
            <a:gs pos="78000">
              <a:schemeClr val="accent2">
                <a:hueOff val="1296036"/>
                <a:satOff val="180"/>
                <a:lumOff val="157"/>
                <a:alphaOff val="0"/>
                <a:shade val="100000"/>
                <a:satMod val="110000"/>
                <a:lumMod val="100000"/>
              </a:schemeClr>
            </a:gs>
          </a:gsLst>
          <a:lin ang="5400000" scaled="0"/>
        </a:gradFill>
        <a:ln w="9525" cap="flat" cmpd="sng" algn="ctr">
          <a:solidFill>
            <a:schemeClr val="accent2">
              <a:hueOff val="1296036"/>
              <a:satOff val="180"/>
              <a:lumOff val="157"/>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78691" tIns="12700" rIns="7869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77124" y="484253"/>
        <a:ext cx="713700" cy="713700"/>
      </dsp:txXfrm>
    </dsp:sp>
    <dsp:sp modelId="{3F31A69F-5857-4C4B-B079-8A71011FDAFB}">
      <dsp:nvSpPr>
        <dsp:cNvPr id="0" name=""/>
        <dsp:cNvSpPr/>
      </dsp:nvSpPr>
      <dsp:spPr>
        <a:xfrm>
          <a:off x="3529607" y="3364342"/>
          <a:ext cx="3208734" cy="72"/>
        </a:xfrm>
        <a:prstGeom prst="rect">
          <a:avLst/>
        </a:prstGeom>
        <a:gradFill rotWithShape="0">
          <a:gsLst>
            <a:gs pos="0">
              <a:schemeClr val="accent2">
                <a:hueOff val="1944054"/>
                <a:satOff val="271"/>
                <a:lumOff val="235"/>
                <a:alphaOff val="0"/>
                <a:tint val="96000"/>
                <a:satMod val="100000"/>
                <a:lumMod val="104000"/>
              </a:schemeClr>
            </a:gs>
            <a:gs pos="78000">
              <a:schemeClr val="accent2">
                <a:hueOff val="1944054"/>
                <a:satOff val="271"/>
                <a:lumOff val="235"/>
                <a:alphaOff val="0"/>
                <a:shade val="100000"/>
                <a:satMod val="110000"/>
                <a:lumMod val="100000"/>
              </a:schemeClr>
            </a:gs>
          </a:gsLst>
          <a:lin ang="5400000" scaled="0"/>
        </a:gradFill>
        <a:ln w="9525" cap="flat" cmpd="sng" algn="ctr">
          <a:solidFill>
            <a:schemeClr val="accent2">
              <a:hueOff val="1944054"/>
              <a:satOff val="271"/>
              <a:lumOff val="235"/>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195E6CC8-AE5C-46F6-8A83-077ADC8BF6E0}">
      <dsp:nvSpPr>
        <dsp:cNvPr id="0" name=""/>
        <dsp:cNvSpPr/>
      </dsp:nvSpPr>
      <dsp:spPr>
        <a:xfrm>
          <a:off x="7059215" y="0"/>
          <a:ext cx="3208734" cy="3364414"/>
        </a:xfrm>
        <a:prstGeom prst="rect">
          <a:avLst/>
        </a:prstGeom>
        <a:solidFill>
          <a:schemeClr val="accent2">
            <a:tint val="40000"/>
            <a:alpha val="90000"/>
            <a:hueOff val="2260305"/>
            <a:satOff val="843"/>
            <a:lumOff val="106"/>
            <a:alphaOff val="0"/>
          </a:schemeClr>
        </a:solidFill>
        <a:ln w="9525" cap="flat" cmpd="sng" algn="ctr">
          <a:solidFill>
            <a:schemeClr val="accent2">
              <a:tint val="40000"/>
              <a:alpha val="90000"/>
              <a:hueOff val="2260305"/>
              <a:satOff val="843"/>
              <a:lumOff val="1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0165" tIns="330200" rIns="250165" bIns="330200" numCol="1" spcCol="1270" anchor="t" anchorCtr="0">
          <a:noAutofit/>
        </a:bodyPr>
        <a:lstStyle/>
        <a:p>
          <a:pPr marL="0" lvl="0" indent="0" algn="l" defTabSz="844550">
            <a:lnSpc>
              <a:spcPct val="90000"/>
            </a:lnSpc>
            <a:spcBef>
              <a:spcPct val="0"/>
            </a:spcBef>
            <a:spcAft>
              <a:spcPct val="35000"/>
            </a:spcAft>
            <a:buFont typeface="+mj-lt"/>
            <a:buNone/>
          </a:pPr>
          <a:r>
            <a:rPr lang="en-US" sz="1900" b="0" i="0" kern="1200" dirty="0"/>
            <a:t>Determine and evaluate approaches to address systematic barriers in the  learning environment.</a:t>
          </a:r>
          <a:endParaRPr lang="en-US" sz="1900" kern="1200" dirty="0"/>
        </a:p>
      </dsp:txBody>
      <dsp:txXfrm>
        <a:off x="7059215" y="1278477"/>
        <a:ext cx="3208734" cy="2018648"/>
      </dsp:txXfrm>
    </dsp:sp>
    <dsp:sp modelId="{02D2B437-A048-4806-84E1-2ED849E2E99E}">
      <dsp:nvSpPr>
        <dsp:cNvPr id="0" name=""/>
        <dsp:cNvSpPr/>
      </dsp:nvSpPr>
      <dsp:spPr>
        <a:xfrm>
          <a:off x="8158920" y="336441"/>
          <a:ext cx="1009324" cy="1009324"/>
        </a:xfrm>
        <a:prstGeom prst="ellipse">
          <a:avLst/>
        </a:prstGeom>
        <a:gradFill rotWithShape="0">
          <a:gsLst>
            <a:gs pos="0">
              <a:schemeClr val="accent2">
                <a:hueOff val="2592072"/>
                <a:satOff val="361"/>
                <a:lumOff val="314"/>
                <a:alphaOff val="0"/>
                <a:tint val="96000"/>
                <a:satMod val="100000"/>
                <a:lumMod val="104000"/>
              </a:schemeClr>
            </a:gs>
            <a:gs pos="78000">
              <a:schemeClr val="accent2">
                <a:hueOff val="2592072"/>
                <a:satOff val="361"/>
                <a:lumOff val="314"/>
                <a:alphaOff val="0"/>
                <a:shade val="100000"/>
                <a:satMod val="110000"/>
                <a:lumMod val="100000"/>
              </a:schemeClr>
            </a:gs>
          </a:gsLst>
          <a:lin ang="5400000" scaled="0"/>
        </a:gradFill>
        <a:ln w="9525" cap="flat" cmpd="sng" algn="ctr">
          <a:solidFill>
            <a:schemeClr val="accent2">
              <a:hueOff val="2592072"/>
              <a:satOff val="361"/>
              <a:lumOff val="31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78691" tIns="12700" rIns="7869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06732" y="484253"/>
        <a:ext cx="713700" cy="713700"/>
      </dsp:txXfrm>
    </dsp:sp>
    <dsp:sp modelId="{DA41BF57-F324-4179-9E3D-507D48F6A6D2}">
      <dsp:nvSpPr>
        <dsp:cNvPr id="0" name=""/>
        <dsp:cNvSpPr/>
      </dsp:nvSpPr>
      <dsp:spPr>
        <a:xfrm>
          <a:off x="7059215" y="3364342"/>
          <a:ext cx="3208734" cy="72"/>
        </a:xfrm>
        <a:prstGeom prst="rect">
          <a:avLst/>
        </a:prstGeom>
        <a:gradFill rotWithShape="0">
          <a:gsLst>
            <a:gs pos="0">
              <a:schemeClr val="accent2">
                <a:hueOff val="3240090"/>
                <a:satOff val="451"/>
                <a:lumOff val="392"/>
                <a:alphaOff val="0"/>
                <a:tint val="96000"/>
                <a:satMod val="100000"/>
                <a:lumMod val="104000"/>
              </a:schemeClr>
            </a:gs>
            <a:gs pos="78000">
              <a:schemeClr val="accent2">
                <a:hueOff val="3240090"/>
                <a:satOff val="451"/>
                <a:lumOff val="392"/>
                <a:alphaOff val="0"/>
                <a:shade val="100000"/>
                <a:satMod val="110000"/>
                <a:lumMod val="100000"/>
              </a:schemeClr>
            </a:gs>
          </a:gsLst>
          <a:lin ang="5400000" scaled="0"/>
        </a:gradFill>
        <a:ln w="9525" cap="flat" cmpd="sng" algn="ctr">
          <a:solidFill>
            <a:schemeClr val="accent2">
              <a:hueOff val="3240090"/>
              <a:satOff val="451"/>
              <a:lumOff val="39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EB00C-DD03-42D0-B379-6AEF40BB68DA}">
      <dsp:nvSpPr>
        <dsp:cNvPr id="0" name=""/>
        <dsp:cNvSpPr/>
      </dsp:nvSpPr>
      <dsp:spPr>
        <a:xfrm>
          <a:off x="0" y="50606"/>
          <a:ext cx="108204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1. Choose One:</a:t>
          </a:r>
        </a:p>
      </dsp:txBody>
      <dsp:txXfrm>
        <a:off x="35125" y="85731"/>
        <a:ext cx="10750150" cy="649299"/>
      </dsp:txXfrm>
    </dsp:sp>
    <dsp:sp modelId="{0684FDC2-DC1D-42A5-A4EC-3342A966457F}">
      <dsp:nvSpPr>
        <dsp:cNvPr id="0" name=""/>
        <dsp:cNvSpPr/>
      </dsp:nvSpPr>
      <dsp:spPr>
        <a:xfrm>
          <a:off x="0" y="770156"/>
          <a:ext cx="10820400"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Teaching Material: This is the item used to teach your students a concept. Examples are graphic organizer, textbook, video, podcast, etc.…</a:t>
          </a:r>
        </a:p>
        <a:p>
          <a:pPr marL="228600" lvl="1" indent="-228600" algn="l" defTabSz="1022350">
            <a:lnSpc>
              <a:spcPct val="90000"/>
            </a:lnSpc>
            <a:spcBef>
              <a:spcPct val="0"/>
            </a:spcBef>
            <a:spcAft>
              <a:spcPct val="20000"/>
            </a:spcAft>
            <a:buChar char="•"/>
          </a:pPr>
          <a:r>
            <a:rPr lang="en-US" sz="2300" kern="1200" dirty="0"/>
            <a:t>Assessment: This is the item used to measure what the student has learned, such as a quiz/test/worksheet/project. </a:t>
          </a:r>
        </a:p>
        <a:p>
          <a:pPr marL="228600" lvl="1" indent="-228600" algn="l" defTabSz="1022350">
            <a:lnSpc>
              <a:spcPct val="90000"/>
            </a:lnSpc>
            <a:spcBef>
              <a:spcPct val="0"/>
            </a:spcBef>
            <a:spcAft>
              <a:spcPct val="20000"/>
            </a:spcAft>
            <a:buChar char="•"/>
          </a:pPr>
          <a:r>
            <a:rPr lang="en-US" sz="2300" kern="1200" dirty="0"/>
            <a:t>Lesson Plan: Use the suggested Lesson Planner, Step I of Planner is required.</a:t>
          </a:r>
        </a:p>
      </dsp:txBody>
      <dsp:txXfrm>
        <a:off x="0" y="770156"/>
        <a:ext cx="10820400" cy="2484000"/>
      </dsp:txXfrm>
    </dsp:sp>
    <dsp:sp modelId="{C1D146A9-1870-4C0D-B2DD-5764975A861F}">
      <dsp:nvSpPr>
        <dsp:cNvPr id="0" name=""/>
        <dsp:cNvSpPr/>
      </dsp:nvSpPr>
      <dsp:spPr>
        <a:xfrm>
          <a:off x="0" y="3254156"/>
          <a:ext cx="108204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2. Include the Project Alignment Form</a:t>
          </a:r>
        </a:p>
      </dsp:txBody>
      <dsp:txXfrm>
        <a:off x="35125" y="3289281"/>
        <a:ext cx="10750150" cy="64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FABD-5C36-41F1-AAAA-AF6EE3FFCF75}">
      <dsp:nvSpPr>
        <dsp:cNvPr id="0" name=""/>
        <dsp:cNvSpPr/>
      </dsp:nvSpPr>
      <dsp:spPr>
        <a:xfrm>
          <a:off x="9024" y="412525"/>
          <a:ext cx="5394684" cy="2157873"/>
        </a:xfrm>
        <a:prstGeom prst="chevron">
          <a:avLst/>
        </a:prstGeom>
        <a:solidFill>
          <a:srgbClr val="00B05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Project Resources</a:t>
          </a:r>
        </a:p>
      </dsp:txBody>
      <dsp:txXfrm>
        <a:off x="1087961" y="412525"/>
        <a:ext cx="3236811" cy="2157873"/>
      </dsp:txXfrm>
    </dsp:sp>
    <dsp:sp modelId="{274FC69A-D81B-455C-9EAB-70B8272B4C23}">
      <dsp:nvSpPr>
        <dsp:cNvPr id="0" name=""/>
        <dsp:cNvSpPr/>
      </dsp:nvSpPr>
      <dsp:spPr>
        <a:xfrm>
          <a:off x="4864240" y="412525"/>
          <a:ext cx="5394684" cy="2157873"/>
        </a:xfrm>
        <a:prstGeom prst="chevron">
          <a:avLst/>
        </a:prstGeom>
        <a:solidFill>
          <a:srgbClr val="00B05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Here instructor indicates where to locate project resources</a:t>
          </a:r>
        </a:p>
      </dsp:txBody>
      <dsp:txXfrm>
        <a:off x="5943177" y="412525"/>
        <a:ext cx="3236811" cy="215787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lgn="r"/>
            <a:fld id="{A37D6D71-8B28-4ED6-B932-04B197003D23}" type="datetimeFigureOut">
              <a:rPr lang="en-US" smtClean="0"/>
              <a:pPr algn="r"/>
              <a:t>7/13/2025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schemeClr val="bg1"/>
              </a:solidFill>
            </a:endParaRPr>
          </a:p>
        </p:txBody>
      </p:sp>
      <p:sp>
        <p:nvSpPr>
          <p:cNvPr id="6" name="Slide Number Placeholder 5"/>
          <p:cNvSpPr>
            <a:spLocks noGrp="1"/>
          </p:cNvSpPr>
          <p:nvPr>
            <p:ph type="sldNum" sz="quarter" idx="12"/>
          </p:nvPr>
        </p:nvSpPr>
        <p:spPr>
          <a:xfrm>
            <a:off x="8077200" y="1430866"/>
            <a:ext cx="2743200"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242450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7/13/2025</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493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lgn="r"/>
            <a:fld id="{A37D6D71-8B28-4ED6-B932-04B197003D23}" type="datetimeFigureOut">
              <a:rPr lang="en-US" smtClean="0"/>
              <a:pPr algn="r"/>
              <a:t>7/13/2025</a:t>
            </a:fld>
            <a:endParaRPr lang="en-US" spc="50" dirty="0"/>
          </a:p>
        </p:txBody>
      </p:sp>
      <p:sp>
        <p:nvSpPr>
          <p:cNvPr id="6" name="Footer Placeholder 5"/>
          <p:cNvSpPr>
            <a:spLocks noGrp="1"/>
          </p:cNvSpPr>
          <p:nvPr>
            <p:ph type="ftr" sz="quarter" idx="11"/>
          </p:nvPr>
        </p:nvSpPr>
        <p:spPr>
          <a:xfrm>
            <a:off x="685800" y="379941"/>
            <a:ext cx="6991492" cy="365125"/>
          </a:xfrm>
        </p:spPr>
        <p:txBody>
          <a:bodyPr/>
          <a:lstStyle/>
          <a:p>
            <a:endParaRPr lang="en-US" spc="50" dirty="0"/>
          </a:p>
        </p:txBody>
      </p:sp>
      <p:sp>
        <p:nvSpPr>
          <p:cNvPr id="7" name="Slide Number Placeholder 6"/>
          <p:cNvSpPr>
            <a:spLocks noGrp="1"/>
          </p:cNvSpPr>
          <p:nvPr>
            <p:ph type="sldNum" sz="quarter" idx="12"/>
          </p:nvPr>
        </p:nvSpPr>
        <p:spPr>
          <a:xfrm>
            <a:off x="10862452" y="381000"/>
            <a:ext cx="643748"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02345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lgn="r"/>
            <a:fld id="{A37D6D71-8B28-4ED6-B932-04B197003D23}" type="datetimeFigureOut">
              <a:rPr lang="en-US" smtClean="0"/>
              <a:pPr algn="r"/>
              <a:t>7/13/2025</a:t>
            </a:fld>
            <a:endParaRPr lang="en-US" spc="50" dirty="0"/>
          </a:p>
        </p:txBody>
      </p:sp>
      <p:sp>
        <p:nvSpPr>
          <p:cNvPr id="6" name="Footer Placeholder 5"/>
          <p:cNvSpPr>
            <a:spLocks noGrp="1"/>
          </p:cNvSpPr>
          <p:nvPr>
            <p:ph type="ftr" sz="quarter" idx="11"/>
          </p:nvPr>
        </p:nvSpPr>
        <p:spPr>
          <a:xfrm>
            <a:off x="685800" y="379941"/>
            <a:ext cx="6991492" cy="365125"/>
          </a:xfrm>
        </p:spPr>
        <p:txBody>
          <a:bodyPr/>
          <a:lstStyle/>
          <a:p>
            <a:endParaRPr lang="en-US" spc="50" dirty="0"/>
          </a:p>
        </p:txBody>
      </p:sp>
      <p:sp>
        <p:nvSpPr>
          <p:cNvPr id="7" name="Slide Number Placeholder 6"/>
          <p:cNvSpPr>
            <a:spLocks noGrp="1"/>
          </p:cNvSpPr>
          <p:nvPr>
            <p:ph type="sldNum" sz="quarter" idx="12"/>
          </p:nvPr>
        </p:nvSpPr>
        <p:spPr>
          <a:xfrm>
            <a:off x="10862452" y="381000"/>
            <a:ext cx="643748" cy="365125"/>
          </a:xfrm>
        </p:spPr>
        <p:txBody>
          <a:bodyPr/>
          <a:lstStyle/>
          <a:p>
            <a:pPr algn="l"/>
            <a:fld id="{F97E8200-1950-409B-82E7-99938E7AE355}" type="slidenum">
              <a:rPr lang="en-US" smtClean="0"/>
              <a:pPr algn="l"/>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234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lgn="r"/>
            <a:fld id="{A37D6D71-8B28-4ED6-B932-04B197003D23}" type="datetimeFigureOut">
              <a:rPr lang="en-US" smtClean="0"/>
              <a:pPr algn="r"/>
              <a:t>7/13/2025</a:t>
            </a:fld>
            <a:endParaRPr lang="en-US" spc="50" dirty="0"/>
          </a:p>
        </p:txBody>
      </p:sp>
      <p:sp>
        <p:nvSpPr>
          <p:cNvPr id="6" name="Footer Placeholder 5"/>
          <p:cNvSpPr>
            <a:spLocks noGrp="1"/>
          </p:cNvSpPr>
          <p:nvPr>
            <p:ph type="ftr" sz="quarter" idx="11"/>
          </p:nvPr>
        </p:nvSpPr>
        <p:spPr>
          <a:xfrm>
            <a:off x="685800" y="378883"/>
            <a:ext cx="6991492" cy="365125"/>
          </a:xfrm>
        </p:spPr>
        <p:txBody>
          <a:bodyPr/>
          <a:lstStyle/>
          <a:p>
            <a:endParaRPr lang="en-US" spc="50" dirty="0"/>
          </a:p>
        </p:txBody>
      </p:sp>
      <p:sp>
        <p:nvSpPr>
          <p:cNvPr id="7" name="Slide Number Placeholder 6"/>
          <p:cNvSpPr>
            <a:spLocks noGrp="1"/>
          </p:cNvSpPr>
          <p:nvPr>
            <p:ph type="sldNum" sz="quarter" idx="12"/>
          </p:nvPr>
        </p:nvSpPr>
        <p:spPr>
          <a:xfrm>
            <a:off x="10862452" y="381000"/>
            <a:ext cx="643748"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80981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7/13/2025</a:t>
            </a:fld>
            <a:endParaRPr lang="en-US" spc="50" dirty="0"/>
          </a:p>
        </p:txBody>
      </p:sp>
      <p:sp>
        <p:nvSpPr>
          <p:cNvPr id="4" name="Footer Placeholder 3"/>
          <p:cNvSpPr>
            <a:spLocks noGrp="1"/>
          </p:cNvSpPr>
          <p:nvPr>
            <p:ph type="ftr" sz="quarter" idx="11"/>
          </p:nvPr>
        </p:nvSpPr>
        <p:spPr/>
        <p:txBody>
          <a:bodyPr/>
          <a:lstStyle/>
          <a:p>
            <a:endParaRPr lang="en-US" spc="50" dirty="0"/>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53160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7/13/2025</a:t>
            </a:fld>
            <a:endParaRPr lang="en-US" spc="50" dirty="0"/>
          </a:p>
        </p:txBody>
      </p:sp>
      <p:sp>
        <p:nvSpPr>
          <p:cNvPr id="4" name="Footer Placeholder 3"/>
          <p:cNvSpPr>
            <a:spLocks noGrp="1"/>
          </p:cNvSpPr>
          <p:nvPr>
            <p:ph type="ftr" sz="quarter" idx="11"/>
          </p:nvPr>
        </p:nvSpPr>
        <p:spPr/>
        <p:txBody>
          <a:bodyPr/>
          <a:lstStyle/>
          <a:p>
            <a:endParaRPr lang="en-US" spc="50" dirty="0"/>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4946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7/13/2025</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46175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lgn="r"/>
            <a:fld id="{A37D6D71-8B28-4ED6-B932-04B197003D23}" type="datetimeFigureOut">
              <a:rPr lang="en-US" smtClean="0"/>
              <a:pPr algn="r"/>
              <a:t>7/13/2025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schemeClr val="tx1"/>
              </a:solidFill>
            </a:endParaRPr>
          </a:p>
        </p:txBody>
      </p:sp>
      <p:sp>
        <p:nvSpPr>
          <p:cNvPr id="6" name="Slide Number Placeholder 5"/>
          <p:cNvSpPr>
            <a:spLocks noGrp="1"/>
          </p:cNvSpPr>
          <p:nvPr>
            <p:ph type="sldNum" sz="quarter" idx="12"/>
          </p:nvPr>
        </p:nvSpPr>
        <p:spPr>
          <a:xfrm>
            <a:off x="10862452" y="381000"/>
            <a:ext cx="643748"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9729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7/13/2025</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7126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lgn="r"/>
            <a:fld id="{A37D6D71-8B28-4ED6-B932-04B197003D23}" type="datetimeFigureOut">
              <a:rPr lang="en-US" smtClean="0"/>
              <a:pPr algn="r"/>
              <a:t>7/13/2025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schemeClr val="tx1"/>
              </a:solidFill>
            </a:endParaRPr>
          </a:p>
        </p:txBody>
      </p:sp>
      <p:sp>
        <p:nvSpPr>
          <p:cNvPr id="6" name="Slide Number Placeholder 5"/>
          <p:cNvSpPr>
            <a:spLocks noGrp="1"/>
          </p:cNvSpPr>
          <p:nvPr>
            <p:ph type="sldNum" sz="quarter" idx="12"/>
          </p:nvPr>
        </p:nvSpPr>
        <p:spPr>
          <a:xfrm>
            <a:off x="10862452" y="381000"/>
            <a:ext cx="643748"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3188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7/13/2025</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0005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7/13/2025</a:t>
            </a:fld>
            <a:endParaRPr lang="en-US" dirty="0"/>
          </a:p>
        </p:txBody>
      </p:sp>
      <p:sp>
        <p:nvSpPr>
          <p:cNvPr id="8" name="Footer Placeholder 7"/>
          <p:cNvSpPr>
            <a:spLocks noGrp="1"/>
          </p:cNvSpPr>
          <p:nvPr>
            <p:ph type="ftr" sz="quarter" idx="11"/>
          </p:nvPr>
        </p:nvSpPr>
        <p:spPr/>
        <p:txBody>
          <a:bodyPr/>
          <a:lstStyle/>
          <a:p>
            <a:endParaRPr lang="en-US" dirty="0">
              <a:solidFill>
                <a:schemeClr val="tx1"/>
              </a:solidFill>
            </a:endParaRPr>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7422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7/13/2025</a:t>
            </a:fld>
            <a:endParaRPr lang="en-US" dirty="0"/>
          </a:p>
        </p:txBody>
      </p:sp>
      <p:sp>
        <p:nvSpPr>
          <p:cNvPr id="4" name="Footer Placeholder 3"/>
          <p:cNvSpPr>
            <a:spLocks noGrp="1"/>
          </p:cNvSpPr>
          <p:nvPr>
            <p:ph type="ftr" sz="quarter" idx="11"/>
          </p:nvPr>
        </p:nvSpPr>
        <p:spPr/>
        <p:txBody>
          <a:bodyPr/>
          <a:lstStyle/>
          <a:p>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8098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A37D6D71-8B28-4ED6-B932-04B197003D23}" type="datetimeFigureOut">
              <a:rPr lang="en-US" smtClean="0"/>
              <a:pPr algn="r"/>
              <a:t>7/13/2025</a:t>
            </a:fld>
            <a:endParaRPr lang="en-US" dirty="0"/>
          </a:p>
        </p:txBody>
      </p:sp>
      <p:sp>
        <p:nvSpPr>
          <p:cNvPr id="3" name="Footer Placeholder 2"/>
          <p:cNvSpPr>
            <a:spLocks noGrp="1"/>
          </p:cNvSpPr>
          <p:nvPr>
            <p:ph type="ftr" sz="quarter" idx="11"/>
          </p:nvPr>
        </p:nvSpPr>
        <p:spPr/>
        <p:txBody>
          <a:bodyPr/>
          <a:lstStyle/>
          <a:p>
            <a:endParaRPr lang="en-US" dirty="0">
              <a:solidFill>
                <a:schemeClr val="tx1"/>
              </a:solidFill>
            </a:endParaRPr>
          </a:p>
        </p:txBody>
      </p:sp>
      <p:sp>
        <p:nvSpPr>
          <p:cNvPr id="4" name="Slide Number Placeholder 3"/>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3353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7/13/2025</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6621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7/13/2025</a:t>
            </a:fld>
            <a:endParaRPr lang="en-US" dirty="0"/>
          </a:p>
        </p:txBody>
      </p:sp>
      <p:sp>
        <p:nvSpPr>
          <p:cNvPr id="6" name="Footer Placeholder 5"/>
          <p:cNvSpPr>
            <a:spLocks noGrp="1"/>
          </p:cNvSpPr>
          <p:nvPr>
            <p:ph type="ftr" sz="quarter" idx="11"/>
          </p:nvPr>
        </p:nvSpPr>
        <p:spPr/>
        <p:txBody>
          <a:bodyPr/>
          <a:lstStyle/>
          <a:p>
            <a:endParaRPr lang="en-US" dirty="0">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4272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lgn="r"/>
            <a:fld id="{A37D6D71-8B28-4ED6-B932-04B197003D23}" type="datetimeFigureOut">
              <a:rPr lang="en-US" smtClean="0"/>
              <a:pPr algn="r"/>
              <a:t>7/13/2025</a:t>
            </a:fld>
            <a:endParaRPr lang="en-US" spc="50"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spc="50"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782891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dlguidelines.cast.org/"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ohiostate.pressbooks.pub/drivechange/chapter/shift-learning-designers-as-agents-of-chan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nderstood.org/articles/en/lesson-planning-with-universal-design-for-learning-ud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A0B6-A3F8-4DF9-B926-CFBA2BDFDDB1}"/>
              </a:ext>
            </a:extLst>
          </p:cNvPr>
          <p:cNvSpPr>
            <a:spLocks noGrp="1"/>
          </p:cNvSpPr>
          <p:nvPr>
            <p:ph type="ctrTitle"/>
          </p:nvPr>
        </p:nvSpPr>
        <p:spPr>
          <a:xfrm>
            <a:off x="5300814" y="1482634"/>
            <a:ext cx="5928018" cy="3046798"/>
          </a:xfrm>
        </p:spPr>
        <p:txBody>
          <a:bodyPr>
            <a:normAutofit fontScale="90000"/>
          </a:bodyPr>
          <a:lstStyle/>
          <a:p>
            <a:pPr algn="l"/>
            <a:r>
              <a:rPr lang="en-US" sz="7500">
                <a:solidFill>
                  <a:schemeClr val="bg1"/>
                </a:solidFill>
              </a:rPr>
              <a:t>UDL Inspired project</a:t>
            </a:r>
          </a:p>
        </p:txBody>
      </p:sp>
      <p:sp>
        <p:nvSpPr>
          <p:cNvPr id="3" name="Subtitle 2">
            <a:extLst>
              <a:ext uri="{FF2B5EF4-FFF2-40B4-BE49-F238E27FC236}">
                <a16:creationId xmlns:a16="http://schemas.microsoft.com/office/drawing/2014/main" id="{50DB3ED1-C25C-4911-AF14-C910A392B1FA}"/>
              </a:ext>
            </a:extLst>
          </p:cNvPr>
          <p:cNvSpPr>
            <a:spLocks noGrp="1"/>
          </p:cNvSpPr>
          <p:nvPr>
            <p:ph type="subTitle" idx="1"/>
          </p:nvPr>
        </p:nvSpPr>
        <p:spPr>
          <a:xfrm>
            <a:off x="1502979" y="2091558"/>
            <a:ext cx="9725853" cy="2711669"/>
          </a:xfrm>
        </p:spPr>
        <p:txBody>
          <a:bodyPr>
            <a:normAutofit fontScale="92500" lnSpcReduction="10000"/>
          </a:bodyPr>
          <a:lstStyle/>
          <a:p>
            <a:pPr algn="ctr">
              <a:lnSpc>
                <a:spcPct val="91000"/>
              </a:lnSpc>
            </a:pPr>
            <a:r>
              <a:rPr lang="en-US" sz="5500" dirty="0"/>
              <a:t>UDL – Inspired Project Guide</a:t>
            </a:r>
          </a:p>
          <a:p>
            <a:pPr algn="ctr">
              <a:lnSpc>
                <a:spcPct val="91000"/>
              </a:lnSpc>
            </a:pPr>
            <a:endParaRPr lang="en-US" sz="3300" dirty="0"/>
          </a:p>
          <a:p>
            <a:pPr algn="ctr">
              <a:lnSpc>
                <a:spcPct val="91000"/>
              </a:lnSpc>
            </a:pPr>
            <a:endParaRPr lang="en-US" sz="3300" dirty="0"/>
          </a:p>
          <a:p>
            <a:pPr algn="ctr">
              <a:lnSpc>
                <a:spcPct val="91000"/>
              </a:lnSpc>
            </a:pPr>
            <a:endParaRPr lang="en-US" sz="3300" dirty="0"/>
          </a:p>
          <a:p>
            <a:pPr algn="r">
              <a:lnSpc>
                <a:spcPct val="91000"/>
              </a:lnSpc>
            </a:pPr>
            <a:r>
              <a:rPr lang="en-US" sz="2400" dirty="0"/>
              <a:t>“Until Learning Has No Limits” (Cast.org)</a:t>
            </a:r>
          </a:p>
        </p:txBody>
      </p:sp>
    </p:spTree>
    <p:extLst>
      <p:ext uri="{BB962C8B-B14F-4D97-AF65-F5344CB8AC3E}">
        <p14:creationId xmlns:p14="http://schemas.microsoft.com/office/powerpoint/2010/main" val="202769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D931-EAA4-4AA5-B156-2EFF48F789A2}"/>
              </a:ext>
            </a:extLst>
          </p:cNvPr>
          <p:cNvSpPr>
            <a:spLocks noGrp="1"/>
          </p:cNvSpPr>
          <p:nvPr>
            <p:ph type="title"/>
          </p:nvPr>
        </p:nvSpPr>
        <p:spPr/>
        <p:txBody>
          <a:bodyPr>
            <a:normAutofit fontScale="90000"/>
          </a:bodyPr>
          <a:lstStyle/>
          <a:p>
            <a:r>
              <a:rPr lang="en-US" sz="6100" dirty="0"/>
              <a:t>module outcomes  achieved</a:t>
            </a:r>
          </a:p>
        </p:txBody>
      </p:sp>
      <p:graphicFrame>
        <p:nvGraphicFramePr>
          <p:cNvPr id="5" name="Content Placeholder 2">
            <a:extLst>
              <a:ext uri="{FF2B5EF4-FFF2-40B4-BE49-F238E27FC236}">
                <a16:creationId xmlns:a16="http://schemas.microsoft.com/office/drawing/2014/main" id="{2B9C3BD0-2BDB-4D2F-A48C-713BEBE19DAB}"/>
              </a:ext>
            </a:extLst>
          </p:cNvPr>
          <p:cNvGraphicFramePr>
            <a:graphicFrameLocks noGrp="1"/>
          </p:cNvGraphicFramePr>
          <p:nvPr>
            <p:ph idx="1"/>
            <p:extLst>
              <p:ext uri="{D42A27DB-BD31-4B8C-83A1-F6EECF244321}">
                <p14:modId xmlns:p14="http://schemas.microsoft.com/office/powerpoint/2010/main" val="1806133948"/>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09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E951-C51A-44D9-A4C9-25C3DD4CFB1F}"/>
              </a:ext>
            </a:extLst>
          </p:cNvPr>
          <p:cNvSpPr>
            <a:spLocks noGrp="1"/>
          </p:cNvSpPr>
          <p:nvPr>
            <p:ph type="title"/>
          </p:nvPr>
        </p:nvSpPr>
        <p:spPr/>
        <p:txBody>
          <a:bodyPr>
            <a:normAutofit/>
          </a:bodyPr>
          <a:lstStyle/>
          <a:p>
            <a:r>
              <a:rPr lang="en-US" dirty="0"/>
              <a:t>Layout of the UDL Framework</a:t>
            </a:r>
          </a:p>
        </p:txBody>
      </p:sp>
      <p:sp>
        <p:nvSpPr>
          <p:cNvPr id="3" name="Content Placeholder 2">
            <a:extLst>
              <a:ext uri="{FF2B5EF4-FFF2-40B4-BE49-F238E27FC236}">
                <a16:creationId xmlns:a16="http://schemas.microsoft.com/office/drawing/2014/main" id="{61290805-FA02-4AF9-A5DD-2A4AE571A2E3}"/>
              </a:ext>
            </a:extLst>
          </p:cNvPr>
          <p:cNvSpPr>
            <a:spLocks noGrp="1"/>
          </p:cNvSpPr>
          <p:nvPr>
            <p:ph idx="1"/>
          </p:nvPr>
        </p:nvSpPr>
        <p:spPr>
          <a:xfrm>
            <a:off x="960120" y="2379945"/>
            <a:ext cx="10268712" cy="3961335"/>
          </a:xfrm>
        </p:spPr>
        <p:txBody>
          <a:bodyPr/>
          <a:lstStyle/>
          <a:p>
            <a:pPr algn="ctr"/>
            <a:r>
              <a:rPr lang="en-US" dirty="0">
                <a:hlinkClick r:id="rId2"/>
              </a:rPr>
              <a:t>https://udlguidelines.cast.org/</a:t>
            </a:r>
            <a:endParaRPr lang="en-US" dirty="0"/>
          </a:p>
          <a:p>
            <a:pPr algn="ctr"/>
            <a:endParaRPr lang="en-US" dirty="0"/>
          </a:p>
        </p:txBody>
      </p:sp>
      <p:pic>
        <p:nvPicPr>
          <p:cNvPr id="5" name="Picture 4" descr="Diagram&#10;&#10;Description automatically generated">
            <a:extLst>
              <a:ext uri="{FF2B5EF4-FFF2-40B4-BE49-F238E27FC236}">
                <a16:creationId xmlns:a16="http://schemas.microsoft.com/office/drawing/2014/main" id="{B5A0B85E-75AD-4553-BC34-08B59620D0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68706" y="2941798"/>
            <a:ext cx="5991515" cy="3399482"/>
          </a:xfrm>
          <a:prstGeom prst="rect">
            <a:avLst/>
          </a:prstGeom>
        </p:spPr>
      </p:pic>
      <p:sp>
        <p:nvSpPr>
          <p:cNvPr id="6" name="TextBox 5">
            <a:extLst>
              <a:ext uri="{FF2B5EF4-FFF2-40B4-BE49-F238E27FC236}">
                <a16:creationId xmlns:a16="http://schemas.microsoft.com/office/drawing/2014/main" id="{D5F36EFA-F919-467B-BBFE-27C5C8ACBDC7}"/>
              </a:ext>
            </a:extLst>
          </p:cNvPr>
          <p:cNvSpPr txBox="1"/>
          <p:nvPr/>
        </p:nvSpPr>
        <p:spPr>
          <a:xfrm>
            <a:off x="2868706" y="6428258"/>
            <a:ext cx="5988423" cy="230832"/>
          </a:xfrm>
          <a:prstGeom prst="rect">
            <a:avLst/>
          </a:prstGeom>
          <a:noFill/>
        </p:spPr>
        <p:txBody>
          <a:bodyPr wrap="square" rtlCol="0">
            <a:spAutoFit/>
          </a:bodyPr>
          <a:lstStyle/>
          <a:p>
            <a:r>
              <a:rPr lang="en-US" sz="900" dirty="0">
                <a:hlinkClick r:id="rId4" tooltip="https://ohiostate.pressbooks.pub/drivechange/chapter/shift-learning-designers-as-agents-of-change/"/>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344839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0E93-5231-4008-95EC-A9CE81844262}"/>
              </a:ext>
            </a:extLst>
          </p:cNvPr>
          <p:cNvSpPr>
            <a:spLocks noGrp="1"/>
          </p:cNvSpPr>
          <p:nvPr>
            <p:ph type="title"/>
          </p:nvPr>
        </p:nvSpPr>
        <p:spPr/>
        <p:txBody>
          <a:bodyPr>
            <a:normAutofit/>
          </a:bodyPr>
          <a:lstStyle/>
          <a:p>
            <a:r>
              <a:rPr lang="en-US" dirty="0"/>
              <a:t>UDL Project: Individual or with others</a:t>
            </a:r>
          </a:p>
        </p:txBody>
      </p:sp>
      <p:graphicFrame>
        <p:nvGraphicFramePr>
          <p:cNvPr id="4" name="Table 4">
            <a:extLst>
              <a:ext uri="{FF2B5EF4-FFF2-40B4-BE49-F238E27FC236}">
                <a16:creationId xmlns:a16="http://schemas.microsoft.com/office/drawing/2014/main" id="{C4D90F1A-A9F9-4B80-838D-0DE7FB7D1E49}"/>
              </a:ext>
            </a:extLst>
          </p:cNvPr>
          <p:cNvGraphicFramePr>
            <a:graphicFrameLocks noGrp="1"/>
          </p:cNvGraphicFramePr>
          <p:nvPr>
            <p:ph idx="1"/>
            <p:extLst>
              <p:ext uri="{D42A27DB-BD31-4B8C-83A1-F6EECF244321}">
                <p14:modId xmlns:p14="http://schemas.microsoft.com/office/powerpoint/2010/main" val="1759483925"/>
              </p:ext>
            </p:extLst>
          </p:nvPr>
        </p:nvGraphicFramePr>
        <p:xfrm>
          <a:off x="685800" y="2193925"/>
          <a:ext cx="10820399" cy="2661920"/>
        </p:xfrm>
        <a:graphic>
          <a:graphicData uri="http://schemas.openxmlformats.org/drawingml/2006/table">
            <a:tbl>
              <a:tblPr firstRow="1" bandRow="1">
                <a:tableStyleId>{5C22544A-7EE6-4342-B048-85BDC9FD1C3A}</a:tableStyleId>
              </a:tblPr>
              <a:tblGrid>
                <a:gridCol w="1313812">
                  <a:extLst>
                    <a:ext uri="{9D8B030D-6E8A-4147-A177-3AD203B41FA5}">
                      <a16:colId xmlns:a16="http://schemas.microsoft.com/office/drawing/2014/main" val="2343351972"/>
                    </a:ext>
                  </a:extLst>
                </a:gridCol>
                <a:gridCol w="3145538">
                  <a:extLst>
                    <a:ext uri="{9D8B030D-6E8A-4147-A177-3AD203B41FA5}">
                      <a16:colId xmlns:a16="http://schemas.microsoft.com/office/drawing/2014/main" val="3771548646"/>
                    </a:ext>
                  </a:extLst>
                </a:gridCol>
                <a:gridCol w="6361049">
                  <a:extLst>
                    <a:ext uri="{9D8B030D-6E8A-4147-A177-3AD203B41FA5}">
                      <a16:colId xmlns:a16="http://schemas.microsoft.com/office/drawing/2014/main" val="1476485019"/>
                    </a:ext>
                  </a:extLst>
                </a:gridCol>
              </a:tblGrid>
              <a:tr h="370840">
                <a:tc gridSpan="3">
                  <a:txBody>
                    <a:bodyPr/>
                    <a:lstStyle/>
                    <a:p>
                      <a:pPr algn="ctr"/>
                      <a:r>
                        <a:rPr lang="en-US" dirty="0"/>
                        <a:t>UDL Project Options</a:t>
                      </a:r>
                    </a:p>
                  </a:txBody>
                  <a:tcPr marL="96360" marR="96360"/>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251106167"/>
                  </a:ext>
                </a:extLst>
              </a:tr>
              <a:tr h="370840">
                <a:tc>
                  <a:txBody>
                    <a:bodyPr/>
                    <a:lstStyle/>
                    <a:p>
                      <a:r>
                        <a:rPr lang="en-US" dirty="0"/>
                        <a:t>Individual (1)</a:t>
                      </a:r>
                    </a:p>
                  </a:txBody>
                  <a:tcPr marL="96360" marR="96360"/>
                </a:tc>
                <a:tc>
                  <a:txBody>
                    <a:bodyPr/>
                    <a:lstStyle/>
                    <a:p>
                      <a:r>
                        <a:rPr lang="en-US" dirty="0"/>
                        <a:t>5 considerations in total</a:t>
                      </a:r>
                    </a:p>
                  </a:txBody>
                  <a:tcPr marL="96360" marR="96360"/>
                </a:tc>
                <a:tc>
                  <a:txBody>
                    <a:bodyPr/>
                    <a:lstStyle/>
                    <a:p>
                      <a:r>
                        <a:rPr lang="en-US" dirty="0"/>
                        <a:t>At least 1 in each network, remaining 2 your choice</a:t>
                      </a:r>
                    </a:p>
                  </a:txBody>
                  <a:tcPr marL="96360" marR="96360"/>
                </a:tc>
                <a:extLst>
                  <a:ext uri="{0D108BD9-81ED-4DB2-BD59-A6C34878D82A}">
                    <a16:rowId xmlns:a16="http://schemas.microsoft.com/office/drawing/2014/main" val="2174946892"/>
                  </a:ext>
                </a:extLst>
              </a:tr>
              <a:tr h="521445">
                <a:tc>
                  <a:txBody>
                    <a:bodyPr/>
                    <a:lstStyle/>
                    <a:p>
                      <a:r>
                        <a:rPr lang="en-US" dirty="0"/>
                        <a:t>Partners (2)</a:t>
                      </a:r>
                    </a:p>
                  </a:txBody>
                  <a:tcPr marL="96360" marR="96360"/>
                </a:tc>
                <a:tc>
                  <a:txBody>
                    <a:bodyPr/>
                    <a:lstStyle/>
                    <a:p>
                      <a:r>
                        <a:rPr lang="en-US" dirty="0"/>
                        <a:t>6 considerations in total</a:t>
                      </a:r>
                    </a:p>
                  </a:txBody>
                  <a:tcPr marL="96360" marR="96360"/>
                </a:tc>
                <a:tc>
                  <a:txBody>
                    <a:bodyPr/>
                    <a:lstStyle/>
                    <a:p>
                      <a:r>
                        <a:rPr lang="en-US" dirty="0"/>
                        <a:t>2 in each network</a:t>
                      </a:r>
                    </a:p>
                  </a:txBody>
                  <a:tcPr marL="96360" marR="96360"/>
                </a:tc>
                <a:extLst>
                  <a:ext uri="{0D108BD9-81ED-4DB2-BD59-A6C34878D82A}">
                    <a16:rowId xmlns:a16="http://schemas.microsoft.com/office/drawing/2014/main" val="3808919428"/>
                  </a:ext>
                </a:extLst>
              </a:tr>
              <a:tr h="370840">
                <a:tc>
                  <a:txBody>
                    <a:bodyPr/>
                    <a:lstStyle/>
                    <a:p>
                      <a:r>
                        <a:rPr lang="en-US" dirty="0"/>
                        <a:t>Trios (3)</a:t>
                      </a:r>
                    </a:p>
                  </a:txBody>
                  <a:tcPr marL="96360" marR="96360"/>
                </a:tc>
                <a:tc>
                  <a:txBody>
                    <a:bodyPr/>
                    <a:lstStyle/>
                    <a:p>
                      <a:r>
                        <a:rPr lang="en-US" dirty="0"/>
                        <a:t>7 considerations in total</a:t>
                      </a:r>
                    </a:p>
                  </a:txBody>
                  <a:tcPr marL="96360" marR="963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in each network, remaining 1 your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marL="96360" marR="96360"/>
                </a:tc>
                <a:extLst>
                  <a:ext uri="{0D108BD9-81ED-4DB2-BD59-A6C34878D82A}">
                    <a16:rowId xmlns:a16="http://schemas.microsoft.com/office/drawing/2014/main" val="96790522"/>
                  </a:ext>
                </a:extLst>
              </a:tr>
              <a:tr h="370840">
                <a:tc>
                  <a:txBody>
                    <a:bodyPr/>
                    <a:lstStyle/>
                    <a:p>
                      <a:r>
                        <a:rPr lang="en-US" dirty="0"/>
                        <a:t>Quads (4)</a:t>
                      </a:r>
                    </a:p>
                  </a:txBody>
                  <a:tcPr marL="96360" marR="96360"/>
                </a:tc>
                <a:tc>
                  <a:txBody>
                    <a:bodyPr/>
                    <a:lstStyle/>
                    <a:p>
                      <a:r>
                        <a:rPr lang="en-US" dirty="0"/>
                        <a:t>10 considerations in total</a:t>
                      </a:r>
                    </a:p>
                  </a:txBody>
                  <a:tcPr marL="96360" marR="96360"/>
                </a:tc>
                <a:tc>
                  <a:txBody>
                    <a:bodyPr/>
                    <a:lstStyle/>
                    <a:p>
                      <a:r>
                        <a:rPr lang="en-US" dirty="0"/>
                        <a:t>3 in each network, remaining 1 your choice</a:t>
                      </a:r>
                    </a:p>
                  </a:txBody>
                  <a:tcPr marL="96360" marR="96360"/>
                </a:tc>
                <a:extLst>
                  <a:ext uri="{0D108BD9-81ED-4DB2-BD59-A6C34878D82A}">
                    <a16:rowId xmlns:a16="http://schemas.microsoft.com/office/drawing/2014/main" val="3774064397"/>
                  </a:ext>
                </a:extLst>
              </a:tr>
            </a:tbl>
          </a:graphicData>
        </a:graphic>
      </p:graphicFrame>
    </p:spTree>
    <p:extLst>
      <p:ext uri="{BB962C8B-B14F-4D97-AF65-F5344CB8AC3E}">
        <p14:creationId xmlns:p14="http://schemas.microsoft.com/office/powerpoint/2010/main" val="3448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A7B4-BEC2-4D9C-AAA3-6CB92DCC9C08}"/>
              </a:ext>
            </a:extLst>
          </p:cNvPr>
          <p:cNvSpPr>
            <a:spLocks noGrp="1"/>
          </p:cNvSpPr>
          <p:nvPr>
            <p:ph type="title"/>
          </p:nvPr>
        </p:nvSpPr>
        <p:spPr/>
        <p:txBody>
          <a:bodyPr/>
          <a:lstStyle/>
          <a:p>
            <a:r>
              <a:rPr lang="en-US" dirty="0"/>
              <a:t>Deliverables</a:t>
            </a:r>
          </a:p>
        </p:txBody>
      </p:sp>
      <p:graphicFrame>
        <p:nvGraphicFramePr>
          <p:cNvPr id="5" name="Content Placeholder 2">
            <a:extLst>
              <a:ext uri="{FF2B5EF4-FFF2-40B4-BE49-F238E27FC236}">
                <a16:creationId xmlns:a16="http://schemas.microsoft.com/office/drawing/2014/main" id="{BB3EC480-3956-49A4-902B-2EF7DC439E33}"/>
              </a:ext>
            </a:extLst>
          </p:cNvPr>
          <p:cNvGraphicFramePr>
            <a:graphicFrameLocks noGrp="1"/>
          </p:cNvGraphicFramePr>
          <p:nvPr>
            <p:ph idx="1"/>
            <p:extLst>
              <p:ext uri="{D42A27DB-BD31-4B8C-83A1-F6EECF244321}">
                <p14:modId xmlns:p14="http://schemas.microsoft.com/office/powerpoint/2010/main" val="3761843785"/>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108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0F4B-95F5-432C-8BFD-9B6BA4BE69C5}"/>
              </a:ext>
            </a:extLst>
          </p:cNvPr>
          <p:cNvSpPr>
            <a:spLocks noGrp="1"/>
          </p:cNvSpPr>
          <p:nvPr>
            <p:ph type="title"/>
          </p:nvPr>
        </p:nvSpPr>
        <p:spPr/>
        <p:txBody>
          <a:bodyPr>
            <a:normAutofit/>
          </a:bodyPr>
          <a:lstStyle/>
          <a:p>
            <a:r>
              <a:rPr lang="en-US" dirty="0"/>
              <a:t>UDL Alignment Form</a:t>
            </a:r>
          </a:p>
        </p:txBody>
      </p:sp>
      <p:graphicFrame>
        <p:nvGraphicFramePr>
          <p:cNvPr id="4" name="Content Placeholder 3">
            <a:extLst>
              <a:ext uri="{FF2B5EF4-FFF2-40B4-BE49-F238E27FC236}">
                <a16:creationId xmlns:a16="http://schemas.microsoft.com/office/drawing/2014/main" id="{027FE64D-5CF6-4E8E-AFEB-88F1042FBB15}"/>
              </a:ext>
            </a:extLst>
          </p:cNvPr>
          <p:cNvGraphicFramePr>
            <a:graphicFrameLocks noGrp="1"/>
          </p:cNvGraphicFramePr>
          <p:nvPr>
            <p:ph idx="1"/>
            <p:extLst>
              <p:ext uri="{D42A27DB-BD31-4B8C-83A1-F6EECF244321}">
                <p14:modId xmlns:p14="http://schemas.microsoft.com/office/powerpoint/2010/main" val="836631693"/>
              </p:ext>
            </p:extLst>
          </p:nvPr>
        </p:nvGraphicFramePr>
        <p:xfrm>
          <a:off x="960438" y="2761853"/>
          <a:ext cx="10267951" cy="3539857"/>
        </p:xfrm>
        <a:graphic>
          <a:graphicData uri="http://schemas.openxmlformats.org/drawingml/2006/table">
            <a:tbl>
              <a:tblPr firstRow="1" firstCol="1" bandRow="1">
                <a:tableStyleId>{69012ECD-51FC-41F1-AA8D-1B2483CD663E}</a:tableStyleId>
              </a:tblPr>
              <a:tblGrid>
                <a:gridCol w="4956010">
                  <a:extLst>
                    <a:ext uri="{9D8B030D-6E8A-4147-A177-3AD203B41FA5}">
                      <a16:colId xmlns:a16="http://schemas.microsoft.com/office/drawing/2014/main" val="3684148899"/>
                    </a:ext>
                  </a:extLst>
                </a:gridCol>
                <a:gridCol w="5311941">
                  <a:extLst>
                    <a:ext uri="{9D8B030D-6E8A-4147-A177-3AD203B41FA5}">
                      <a16:colId xmlns:a16="http://schemas.microsoft.com/office/drawing/2014/main" val="1778529515"/>
                    </a:ext>
                  </a:extLst>
                </a:gridCol>
              </a:tblGrid>
              <a:tr h="362288">
                <a:tc gridSpan="2">
                  <a:txBody>
                    <a:bodyPr/>
                    <a:lstStyle/>
                    <a:p>
                      <a:pPr marL="0" marR="0">
                        <a:lnSpc>
                          <a:spcPct val="107000"/>
                        </a:lnSpc>
                        <a:spcBef>
                          <a:spcPts val="0"/>
                        </a:spcBef>
                        <a:spcAft>
                          <a:spcPts val="0"/>
                        </a:spcAft>
                      </a:pPr>
                      <a:r>
                        <a:rPr lang="en-US" sz="1600" cap="none" spc="0">
                          <a:effectLst/>
                        </a:rPr>
                        <a:t>UDL Guideline Alignment Form</a:t>
                      </a:r>
                      <a:endParaRPr lang="en-US" sz="16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38443557"/>
                  </a:ext>
                </a:extLst>
              </a:tr>
              <a:tr h="628961">
                <a:tc>
                  <a:txBody>
                    <a:bodyPr/>
                    <a:lstStyle/>
                    <a:p>
                      <a:pPr marL="0" marR="0">
                        <a:lnSpc>
                          <a:spcPct val="107000"/>
                        </a:lnSpc>
                        <a:spcBef>
                          <a:spcPts val="0"/>
                        </a:spcBef>
                        <a:spcAft>
                          <a:spcPts val="0"/>
                        </a:spcAft>
                      </a:pPr>
                      <a:r>
                        <a:rPr lang="en-US" sz="1600" cap="none" spc="0">
                          <a:effectLst/>
                        </a:rPr>
                        <a:t>UDL Checkpoint (List by number)</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cap="none" spc="0">
                          <a:effectLst/>
                        </a:rPr>
                        <a:t>Evidence of Alignment (Explain how checkpoint is aligned)</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109293"/>
                  </a:ext>
                </a:extLst>
              </a:tr>
              <a:tr h="1162308">
                <a:tc>
                  <a:txBody>
                    <a:bodyPr/>
                    <a:lstStyle/>
                    <a:p>
                      <a:pPr marL="0" marR="0">
                        <a:lnSpc>
                          <a:spcPct val="107000"/>
                        </a:lnSpc>
                        <a:spcBef>
                          <a:spcPts val="0"/>
                        </a:spcBef>
                        <a:spcAft>
                          <a:spcPts val="0"/>
                        </a:spcAft>
                      </a:pPr>
                      <a:r>
                        <a:rPr lang="en-US" sz="1600" cap="none" spc="0" dirty="0">
                          <a:effectLst/>
                        </a:rPr>
                        <a:t>Example: 1.1 -The use of the Ed Psych Modules eBook (</a:t>
                      </a:r>
                      <a:r>
                        <a:rPr lang="en-US" sz="1600" cap="none" spc="0" dirty="0" err="1">
                          <a:effectLst/>
                        </a:rPr>
                        <a:t>Durwin</a:t>
                      </a:r>
                      <a:r>
                        <a:rPr lang="en-US" sz="1600" cap="none" spc="0" dirty="0">
                          <a:effectLst/>
                        </a:rPr>
                        <a:t> &amp; Reese-Weber) for this class is a teaching material.</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cap="none" spc="0">
                          <a:effectLst/>
                        </a:rPr>
                        <a:t>The text in the eBook can be customized for type of font, font size, and background page color. The read out loud feature is controlled by the student who can adjust the rate of speech and volume of speech.</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642174"/>
                  </a:ext>
                </a:extLst>
              </a:tr>
              <a:tr h="235649">
                <a:tc>
                  <a:txBody>
                    <a:bodyPr/>
                    <a:lstStyle/>
                    <a:p>
                      <a:pPr marL="0" marR="0">
                        <a:lnSpc>
                          <a:spcPct val="107000"/>
                        </a:lnSpc>
                        <a:spcBef>
                          <a:spcPts val="0"/>
                        </a:spcBef>
                        <a:spcAft>
                          <a:spcPts val="0"/>
                        </a:spcAft>
                      </a:pPr>
                      <a:r>
                        <a:rPr lang="en-US" sz="800" cap="none" spc="0">
                          <a:effectLst/>
                        </a:rPr>
                        <a:t>1.</a:t>
                      </a:r>
                      <a:endParaRPr lang="en-US" sz="8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cap="none" spc="0">
                          <a:effectLst/>
                        </a:rPr>
                        <a:t> </a:t>
                      </a:r>
                      <a:endParaRPr lang="en-US" sz="8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307648"/>
                  </a:ext>
                </a:extLst>
              </a:tr>
              <a:tr h="235649">
                <a:tc>
                  <a:txBody>
                    <a:bodyPr/>
                    <a:lstStyle/>
                    <a:p>
                      <a:pPr marL="0" marR="0">
                        <a:lnSpc>
                          <a:spcPct val="107000"/>
                        </a:lnSpc>
                        <a:spcBef>
                          <a:spcPts val="0"/>
                        </a:spcBef>
                        <a:spcAft>
                          <a:spcPts val="0"/>
                        </a:spcAft>
                      </a:pPr>
                      <a:r>
                        <a:rPr lang="en-US" sz="800" cap="none" spc="0">
                          <a:effectLst/>
                        </a:rPr>
                        <a:t>2.</a:t>
                      </a:r>
                      <a:endParaRPr lang="en-US" sz="8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cap="none" spc="0">
                          <a:effectLst/>
                        </a:rPr>
                        <a:t> </a:t>
                      </a:r>
                      <a:endParaRPr lang="en-US" sz="8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057696"/>
                  </a:ext>
                </a:extLst>
              </a:tr>
              <a:tr h="235649">
                <a:tc>
                  <a:txBody>
                    <a:bodyPr/>
                    <a:lstStyle/>
                    <a:p>
                      <a:pPr marL="0" marR="0">
                        <a:lnSpc>
                          <a:spcPct val="107000"/>
                        </a:lnSpc>
                        <a:spcBef>
                          <a:spcPts val="0"/>
                        </a:spcBef>
                        <a:spcAft>
                          <a:spcPts val="0"/>
                        </a:spcAft>
                      </a:pPr>
                      <a:r>
                        <a:rPr lang="en-US" sz="800" cap="none" spc="0">
                          <a:effectLst/>
                        </a:rPr>
                        <a:t>3.</a:t>
                      </a:r>
                      <a:endParaRPr lang="en-US" sz="8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cap="none" spc="0">
                          <a:effectLst/>
                        </a:rPr>
                        <a:t> </a:t>
                      </a:r>
                      <a:endParaRPr lang="en-US" sz="8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8907438"/>
                  </a:ext>
                </a:extLst>
              </a:tr>
              <a:tr h="235649">
                <a:tc>
                  <a:txBody>
                    <a:bodyPr/>
                    <a:lstStyle/>
                    <a:p>
                      <a:pPr marL="0" marR="0">
                        <a:lnSpc>
                          <a:spcPct val="107000"/>
                        </a:lnSpc>
                        <a:spcBef>
                          <a:spcPts val="0"/>
                        </a:spcBef>
                        <a:spcAft>
                          <a:spcPts val="0"/>
                        </a:spcAft>
                      </a:pPr>
                      <a:r>
                        <a:rPr lang="en-US" sz="800" cap="none" spc="0">
                          <a:effectLst/>
                        </a:rPr>
                        <a:t>4.</a:t>
                      </a:r>
                      <a:endParaRPr lang="en-US" sz="8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cap="none" spc="0">
                          <a:effectLst/>
                        </a:rPr>
                        <a:t> </a:t>
                      </a:r>
                      <a:endParaRPr lang="en-US" sz="8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1473571"/>
                  </a:ext>
                </a:extLst>
              </a:tr>
              <a:tr h="235649">
                <a:tc>
                  <a:txBody>
                    <a:bodyPr/>
                    <a:lstStyle/>
                    <a:p>
                      <a:pPr marL="0" marR="0">
                        <a:lnSpc>
                          <a:spcPct val="107000"/>
                        </a:lnSpc>
                        <a:spcBef>
                          <a:spcPts val="0"/>
                        </a:spcBef>
                        <a:spcAft>
                          <a:spcPts val="0"/>
                        </a:spcAft>
                      </a:pPr>
                      <a:r>
                        <a:rPr lang="en-US" sz="800" cap="none" spc="0">
                          <a:effectLst/>
                        </a:rPr>
                        <a:t>5.</a:t>
                      </a:r>
                      <a:endParaRPr lang="en-US" sz="8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cap="none" spc="0" dirty="0">
                          <a:effectLst/>
                        </a:rPr>
                        <a:t> </a:t>
                      </a:r>
                      <a:endParaRPr lang="en-US" sz="8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0" marR="29682" marT="39577" marB="39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0937372"/>
                  </a:ext>
                </a:extLst>
              </a:tr>
            </a:tbl>
          </a:graphicData>
        </a:graphic>
      </p:graphicFrame>
    </p:spTree>
    <p:extLst>
      <p:ext uri="{BB962C8B-B14F-4D97-AF65-F5344CB8AC3E}">
        <p14:creationId xmlns:p14="http://schemas.microsoft.com/office/powerpoint/2010/main" val="419460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tationary, pencil&#10;&#10;Description automatically generated">
            <a:extLst>
              <a:ext uri="{FF2B5EF4-FFF2-40B4-BE49-F238E27FC236}">
                <a16:creationId xmlns:a16="http://schemas.microsoft.com/office/drawing/2014/main" id="{6711B8F3-B4B6-4C62-BC0F-C7485CA2B903}"/>
              </a:ext>
            </a:extLst>
          </p:cNvPr>
          <p:cNvPicPr>
            <a:picLocks noChangeAspect="1"/>
          </p:cNvPicPr>
          <p:nvPr/>
        </p:nvPicPr>
        <p:blipFill rotWithShape="1">
          <a:blip r:embed="rId2"/>
          <a:srcRect t="9017" r="-1" b="6375"/>
          <a:stretch/>
        </p:blipFill>
        <p:spPr>
          <a:xfrm>
            <a:off x="1524" y="10"/>
            <a:ext cx="12188952" cy="6857990"/>
          </a:xfrm>
          <a:prstGeom prst="rect">
            <a:avLst/>
          </a:prstGeom>
        </p:spPr>
      </p:pic>
      <p:sp>
        <p:nvSpPr>
          <p:cNvPr id="2" name="Title 1">
            <a:extLst>
              <a:ext uri="{FF2B5EF4-FFF2-40B4-BE49-F238E27FC236}">
                <a16:creationId xmlns:a16="http://schemas.microsoft.com/office/drawing/2014/main" id="{7462B174-F890-4BD7-AE49-41C9FBDF6252}"/>
              </a:ext>
            </a:extLst>
          </p:cNvPr>
          <p:cNvSpPr>
            <a:spLocks noGrp="1"/>
          </p:cNvSpPr>
          <p:nvPr>
            <p:ph type="title"/>
          </p:nvPr>
        </p:nvSpPr>
        <p:spPr>
          <a:xfrm>
            <a:off x="6677023" y="990599"/>
            <a:ext cx="4857751" cy="1563989"/>
          </a:xfrm>
        </p:spPr>
        <p:txBody>
          <a:bodyPr>
            <a:normAutofit/>
          </a:bodyPr>
          <a:lstStyle/>
          <a:p>
            <a:r>
              <a:rPr lang="en-US" sz="5100"/>
              <a:t>Lesson Plan template</a:t>
            </a:r>
          </a:p>
        </p:txBody>
      </p:sp>
      <p:sp>
        <p:nvSpPr>
          <p:cNvPr id="3" name="Content Placeholder 2">
            <a:extLst>
              <a:ext uri="{FF2B5EF4-FFF2-40B4-BE49-F238E27FC236}">
                <a16:creationId xmlns:a16="http://schemas.microsoft.com/office/drawing/2014/main" id="{3953359B-F271-4596-B92D-C06B1043462B}"/>
              </a:ext>
            </a:extLst>
          </p:cNvPr>
          <p:cNvSpPr>
            <a:spLocks noGrp="1"/>
          </p:cNvSpPr>
          <p:nvPr>
            <p:ph idx="1"/>
          </p:nvPr>
        </p:nvSpPr>
        <p:spPr>
          <a:xfrm>
            <a:off x="6677024" y="3071909"/>
            <a:ext cx="4924426" cy="2795492"/>
          </a:xfrm>
        </p:spPr>
        <p:txBody>
          <a:bodyPr>
            <a:normAutofit/>
          </a:bodyPr>
          <a:lstStyle/>
          <a:p>
            <a:r>
              <a:rPr lang="en-US" dirty="0">
                <a:hlinkClick r:id="rId3"/>
              </a:rPr>
              <a:t>Downloadable UDL lesson planner</a:t>
            </a:r>
            <a:endParaRPr lang="en-US" dirty="0"/>
          </a:p>
          <a:p>
            <a:endParaRPr lang="en-US" dirty="0"/>
          </a:p>
          <a:p>
            <a:endParaRPr lang="en-US" dirty="0"/>
          </a:p>
        </p:txBody>
      </p:sp>
    </p:spTree>
    <p:extLst>
      <p:ext uri="{BB962C8B-B14F-4D97-AF65-F5344CB8AC3E}">
        <p14:creationId xmlns:p14="http://schemas.microsoft.com/office/powerpoint/2010/main" val="296487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82A5-13D8-4E27-9AA9-915DF228DCE1}"/>
              </a:ext>
            </a:extLst>
          </p:cNvPr>
          <p:cNvSpPr>
            <a:spLocks noGrp="1"/>
          </p:cNvSpPr>
          <p:nvPr>
            <p:ph type="title"/>
          </p:nvPr>
        </p:nvSpPr>
        <p:spPr/>
        <p:txBody>
          <a:bodyPr>
            <a:normAutofit/>
          </a:bodyPr>
          <a:lstStyle/>
          <a:p>
            <a:r>
              <a:rPr lang="en-US" dirty="0"/>
              <a:t>Project Resources</a:t>
            </a:r>
          </a:p>
        </p:txBody>
      </p:sp>
      <p:graphicFrame>
        <p:nvGraphicFramePr>
          <p:cNvPr id="5" name="Content Placeholder 2">
            <a:extLst>
              <a:ext uri="{FF2B5EF4-FFF2-40B4-BE49-F238E27FC236}">
                <a16:creationId xmlns:a16="http://schemas.microsoft.com/office/drawing/2014/main" id="{8E749769-E66E-4A6D-A298-8B790DD547E8}"/>
              </a:ext>
            </a:extLst>
          </p:cNvPr>
          <p:cNvGraphicFramePr>
            <a:graphicFrameLocks noGrp="1"/>
          </p:cNvGraphicFramePr>
          <p:nvPr>
            <p:ph idx="1"/>
            <p:extLst>
              <p:ext uri="{D42A27DB-BD31-4B8C-83A1-F6EECF244321}">
                <p14:modId xmlns:p14="http://schemas.microsoft.com/office/powerpoint/2010/main" val="2060967080"/>
              </p:ext>
            </p:extLst>
          </p:nvPr>
        </p:nvGraphicFramePr>
        <p:xfrm>
          <a:off x="960438" y="2749621"/>
          <a:ext cx="10267950" cy="298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2120171"/>
      </p:ext>
    </p:extLst>
  </p:cSld>
  <p:clrMapOvr>
    <a:masterClrMapping/>
  </p:clrMapOvr>
</p:sld>
</file>

<file path=ppt/theme/theme1.xml><?xml version="1.0" encoding="utf-8"?>
<a:theme xmlns:a="http://schemas.openxmlformats.org/drawingml/2006/main" name="Vapor Trail">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2A36B4D00B0E48B4C10967DF84629E" ma:contentTypeVersion="14" ma:contentTypeDescription="Create a new document." ma:contentTypeScope="" ma:versionID="4d2f82726c48154b6323053f60b8e4af">
  <xsd:schema xmlns:xsd="http://www.w3.org/2001/XMLSchema" xmlns:xs="http://www.w3.org/2001/XMLSchema" xmlns:p="http://schemas.microsoft.com/office/2006/metadata/properties" xmlns:ns3="1b67a8fa-9a8c-4d9a-ade6-96b492b0367e" xmlns:ns4="86af9454-787c-40a1-8d11-557a9664040c" targetNamespace="http://schemas.microsoft.com/office/2006/metadata/properties" ma:root="true" ma:fieldsID="89e28c8063c5aeba2665b4ee42d8b1ed" ns3:_="" ns4:_="">
    <xsd:import namespace="1b67a8fa-9a8c-4d9a-ade6-96b492b0367e"/>
    <xsd:import namespace="86af9454-787c-40a1-8d11-557a9664040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7a8fa-9a8c-4d9a-ade6-96b492b036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af9454-787c-40a1-8d11-557a966404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0D20F0-552E-42A1-B3E7-7E2F0C6E10B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A449227-EA61-4A13-9AC1-16E7952C5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7a8fa-9a8c-4d9a-ade6-96b492b0367e"/>
    <ds:schemaRef ds:uri="86af9454-787c-40a1-8d11-557a966404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1D99F-0129-4BDC-8D67-7EDAD76FF0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83</TotalTime>
  <Words>378</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Vapor Trail</vt:lpstr>
      <vt:lpstr>UDL Inspired project</vt:lpstr>
      <vt:lpstr>module outcomes  achieved</vt:lpstr>
      <vt:lpstr>Layout of the UDL Framework</vt:lpstr>
      <vt:lpstr>UDL Project: Individual or with others</vt:lpstr>
      <vt:lpstr>Deliverables</vt:lpstr>
      <vt:lpstr>UDL Alignment Form</vt:lpstr>
      <vt:lpstr>Lesson Plan template</vt:lpstr>
      <vt:lpstr>Project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UDL Inspired project</dc:title>
  <dc:creator>Coffey, Lynn L</dc:creator>
  <cp:lastModifiedBy>Coffey, Lynn L</cp:lastModifiedBy>
  <cp:revision>4</cp:revision>
  <dcterms:created xsi:type="dcterms:W3CDTF">2020-11-03T22:39:35Z</dcterms:created>
  <dcterms:modified xsi:type="dcterms:W3CDTF">2025-07-13T17:46:07Z</dcterms:modified>
</cp:coreProperties>
</file>