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2" r:id="rId6"/>
    <p:sldId id="279" r:id="rId7"/>
    <p:sldId id="283" r:id="rId8"/>
    <p:sldId id="284" r:id="rId9"/>
    <p:sldId id="286" r:id="rId10"/>
    <p:sldId id="278" r:id="rId11"/>
    <p:sldId id="258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280" autoAdjust="0"/>
  </p:normalViewPr>
  <p:slideViewPr>
    <p:cSldViewPr>
      <p:cViewPr varScale="1">
        <p:scale>
          <a:sx n="63" d="100"/>
          <a:sy n="63" d="100"/>
        </p:scale>
        <p:origin x="40" y="12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6/3/2024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6/3/2024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20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6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7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D7B0-0FAC-42D5-BD12-18AD3F4A46C0}" type="datetimeFigureOut">
              <a:rPr lang="es-419" smtClean="0"/>
              <a:t>3/6/2024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35D43604-848F-4A0A-BEF3-2BCF58106FF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59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E9304C-7D47-49AD-9260-6DBF0A5B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" y="-393"/>
            <a:ext cx="12185778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EB973-7669-D541-D507-CA4968056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26"/>
          <a:stretch/>
        </p:blipFill>
        <p:spPr>
          <a:xfrm>
            <a:off x="-1523" y="10"/>
            <a:ext cx="1218882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8" y="2209800"/>
            <a:ext cx="8913078" cy="2262781"/>
          </a:xfrm>
        </p:spPr>
        <p:txBody>
          <a:bodyPr>
            <a:normAutofit/>
          </a:bodyPr>
          <a:lstStyle/>
          <a:p>
            <a:r>
              <a:rPr lang="en-US" sz="5800" dirty="0">
                <a:solidFill>
                  <a:srgbClr val="7948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8" y="4953000"/>
            <a:ext cx="8913078" cy="11262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Affordable Learning Solutions Workshop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Dehghan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DD006-D91C-4989-B39C-EEEA43F8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419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35EF7FFE-55CC-444E-A630-F40A5C9C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17590"/>
            <a:ext cx="174419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447800"/>
            <a:ext cx="10896600" cy="51816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Dehghan, Adjunct Professor of IT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SCM 4750: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Chain Analytics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type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and synchronous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description: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419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419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5558B2-441F-4959-B499-3735F2367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38819"/>
              </p:ext>
            </p:extLst>
          </p:nvPr>
        </p:nvGraphicFramePr>
        <p:xfrm>
          <a:off x="1446212" y="3657600"/>
          <a:ext cx="7772400" cy="205740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3540501610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algn="l"/>
                      <a:br>
                        <a:rPr lang="en-US" sz="900" b="0" i="0" dirty="0">
                          <a:solidFill>
                            <a:srgbClr val="51515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i="0" dirty="0">
                          <a:solidFill>
                            <a:srgbClr val="51515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Comprehensive practice of the Business Analytics process, including forecasting, data extraction and mining, analytical modeling, detailed analysis, and reporting utilizing business cases. Formerly offered as SCM 475.  Semester Prerequisite: ADMN 2100. Quarter Prerequisite: IST 274.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61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Adaptations with AL$ Project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371600"/>
            <a:ext cx="10744200" cy="510540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course: If traditionally taught without AL$ implementation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interdisciplinary nature, it would require multiple textbooks or chapters from various textbooks, making it challenging to find materials.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would need to read textbook chapters, view PowerPoint slides, and complete exercises from different workbooks, which could be confusing.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course with AL$ implementation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online, using McGraw-Hills LMS (Connect) which is fully integrated with Canvas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online simulation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29006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McGraw Hills LMS integrated with Canvas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9200-30F4-40D1-4342-FEFE160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538" y="1463989"/>
            <a:ext cx="8913078" cy="3777622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7C02C-2B8E-4C15-951E-F1116A25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1843086"/>
            <a:ext cx="9371013" cy="52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SCM 4750 in Canvas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D885B8-A09B-47F9-BB9C-62C38A795C84}"/>
              </a:ext>
            </a:extLst>
          </p:cNvPr>
          <p:cNvSpPr/>
          <p:nvPr/>
        </p:nvSpPr>
        <p:spPr>
          <a:xfrm>
            <a:off x="7847012" y="30480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A2334C-4A1F-4DA2-92CE-553A375F9327}"/>
              </a:ext>
            </a:extLst>
          </p:cNvPr>
          <p:cNvSpPr/>
          <p:nvPr/>
        </p:nvSpPr>
        <p:spPr>
          <a:xfrm>
            <a:off x="7923212" y="33528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4EE1AF-6A5B-4E1C-A5DC-D0D7F4217FBD}"/>
              </a:ext>
            </a:extLst>
          </p:cNvPr>
          <p:cNvSpPr/>
          <p:nvPr/>
        </p:nvSpPr>
        <p:spPr>
          <a:xfrm>
            <a:off x="7923212" y="36576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9200-30F4-40D1-4342-FEFE160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538" y="1463989"/>
            <a:ext cx="8913078" cy="3777622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00377-7EDF-42AA-B873-35FDBB579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891949"/>
            <a:ext cx="8685213" cy="48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SCM 4750 in Canvas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9200-30F4-40D1-4342-FEFE160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538" y="1463989"/>
            <a:ext cx="8913078" cy="3777622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B44BC-81BF-4EA4-B10F-F77FF6A4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60" y="1524000"/>
            <a:ext cx="9218613" cy="51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Experience, Challenges, Successes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95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Excellent! The application process is simple and the deliverables are valuable.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only 1 book which covers all aspects of the course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so time consuming to build up the course shell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Successes &amp; Resources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paid 30% less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Great! The application process is straightforward and the deliverables are beneficial.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available here: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https://connect.mheducation.com/class/a-dehghan-scm-4750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for students: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$60</a:t>
            </a:r>
          </a:p>
          <a:p>
            <a:pPr lvl="1"/>
            <a:r>
              <a:rPr lang="it-IT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 textbooks cost: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$120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63" lvl="1" indent="0">
              <a:buNone/>
            </a:pPr>
            <a:endParaRPr lang="es-419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591</TotalTime>
  <Words>279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Euphemia</vt:lpstr>
      <vt:lpstr>Times New Roman</vt:lpstr>
      <vt:lpstr>Wingdings 3</vt:lpstr>
      <vt:lpstr>Wisp</vt:lpstr>
      <vt:lpstr>Spring 2024</vt:lpstr>
      <vt:lpstr>Introduction</vt:lpstr>
      <vt:lpstr>Adaptations with AL$ Project</vt:lpstr>
      <vt:lpstr>The McGraw Hills LMS integrated with Canvas</vt:lpstr>
      <vt:lpstr>SCM 4750 in Canvas</vt:lpstr>
      <vt:lpstr>SCM 4750 in Canvas</vt:lpstr>
      <vt:lpstr>Experience, Challenges, Successes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 3305 – Spring 2021</dc:title>
  <dc:creator>Windows User</dc:creator>
  <cp:lastModifiedBy>Ali Dehghan</cp:lastModifiedBy>
  <cp:revision>16</cp:revision>
  <dcterms:created xsi:type="dcterms:W3CDTF">2021-04-10T17:19:38Z</dcterms:created>
  <dcterms:modified xsi:type="dcterms:W3CDTF">2024-06-03T20:19:53Z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